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654417-51D4-4853-806A-DA2890C6FB2E}" type="doc">
      <dgm:prSet loTypeId="urn:microsoft.com/office/officeart/2005/8/layout/cycle6" loCatId="relationship" qsTypeId="urn:microsoft.com/office/officeart/2005/8/quickstyle/3d9" qsCatId="3D" csTypeId="urn:microsoft.com/office/officeart/2005/8/colors/accent1_2" csCatId="accent1" phldr="1"/>
      <dgm:spPr/>
      <dgm:t>
        <a:bodyPr/>
        <a:lstStyle/>
        <a:p>
          <a:endParaRPr lang="en-US"/>
        </a:p>
      </dgm:t>
    </dgm:pt>
    <dgm:pt modelId="{613FBA66-574E-41FF-B1EC-FDF6411BA2AB}">
      <dgm:prSet phldrT="[Text]"/>
      <dgm:spPr/>
      <dgm:t>
        <a:bodyPr/>
        <a:lstStyle/>
        <a:p>
          <a:r>
            <a:rPr lang="en-US" dirty="0" smtClean="0"/>
            <a:t>Who?</a:t>
          </a:r>
          <a:endParaRPr lang="en-US" dirty="0"/>
        </a:p>
      </dgm:t>
    </dgm:pt>
    <dgm:pt modelId="{81CA47D5-1669-4D03-B33D-553BD9AFBBD2}" type="parTrans" cxnId="{B9909DD7-3F15-40EA-8EB6-9C1373FF7E34}">
      <dgm:prSet/>
      <dgm:spPr/>
      <dgm:t>
        <a:bodyPr/>
        <a:lstStyle/>
        <a:p>
          <a:endParaRPr lang="en-US"/>
        </a:p>
      </dgm:t>
    </dgm:pt>
    <dgm:pt modelId="{125C34F8-DFE1-4254-A2B6-D78F7C23E2BB}" type="sibTrans" cxnId="{B9909DD7-3F15-40EA-8EB6-9C1373FF7E34}">
      <dgm:prSet/>
      <dgm:spPr/>
      <dgm:t>
        <a:bodyPr/>
        <a:lstStyle/>
        <a:p>
          <a:endParaRPr lang="en-US"/>
        </a:p>
      </dgm:t>
    </dgm:pt>
    <dgm:pt modelId="{B6259757-E228-4811-9501-1CA01F1DE227}">
      <dgm:prSet phldrT="[Text]"/>
      <dgm:spPr/>
      <dgm:t>
        <a:bodyPr/>
        <a:lstStyle/>
        <a:p>
          <a:r>
            <a:rPr lang="en-US" dirty="0" smtClean="0"/>
            <a:t>How?</a:t>
          </a:r>
          <a:endParaRPr lang="en-US" dirty="0"/>
        </a:p>
      </dgm:t>
    </dgm:pt>
    <dgm:pt modelId="{274199B8-E556-4E21-B032-8503EAA83B3E}" type="parTrans" cxnId="{00622F23-FA10-40D7-A101-DCCB208379E8}">
      <dgm:prSet/>
      <dgm:spPr/>
      <dgm:t>
        <a:bodyPr/>
        <a:lstStyle/>
        <a:p>
          <a:endParaRPr lang="en-US"/>
        </a:p>
      </dgm:t>
    </dgm:pt>
    <dgm:pt modelId="{52B73921-93C8-4272-830E-E116F9CE683A}" type="sibTrans" cxnId="{00622F23-FA10-40D7-A101-DCCB208379E8}">
      <dgm:prSet/>
      <dgm:spPr/>
      <dgm:t>
        <a:bodyPr/>
        <a:lstStyle/>
        <a:p>
          <a:endParaRPr lang="en-US"/>
        </a:p>
      </dgm:t>
    </dgm:pt>
    <dgm:pt modelId="{98B1E12F-A3DE-4EDD-B771-DE60300132C4}">
      <dgm:prSet phldrT="[Text]"/>
      <dgm:spPr/>
      <dgm:t>
        <a:bodyPr/>
        <a:lstStyle/>
        <a:p>
          <a:r>
            <a:rPr lang="en-US" dirty="0" smtClean="0"/>
            <a:t>What?</a:t>
          </a:r>
          <a:endParaRPr lang="en-US" dirty="0"/>
        </a:p>
      </dgm:t>
    </dgm:pt>
    <dgm:pt modelId="{30C3E930-F47F-4ABA-940F-00B0EA35A120}" type="parTrans" cxnId="{FE03A773-6C1C-4E93-8FA5-73E5CA5C7F27}">
      <dgm:prSet/>
      <dgm:spPr/>
      <dgm:t>
        <a:bodyPr/>
        <a:lstStyle/>
        <a:p>
          <a:endParaRPr lang="en-US"/>
        </a:p>
      </dgm:t>
    </dgm:pt>
    <dgm:pt modelId="{856C1C82-2279-482B-85EC-75ED6E1D69E9}" type="sibTrans" cxnId="{FE03A773-6C1C-4E93-8FA5-73E5CA5C7F27}">
      <dgm:prSet/>
      <dgm:spPr/>
      <dgm:t>
        <a:bodyPr/>
        <a:lstStyle/>
        <a:p>
          <a:endParaRPr lang="en-US"/>
        </a:p>
      </dgm:t>
    </dgm:pt>
    <dgm:pt modelId="{EE5FDF7B-8A5E-4A7D-B8F9-0042FFED33B1}">
      <dgm:prSet phldrT="[Text]"/>
      <dgm:spPr/>
      <dgm:t>
        <a:bodyPr/>
        <a:lstStyle/>
        <a:p>
          <a:r>
            <a:rPr lang="en-US" dirty="0" smtClean="0"/>
            <a:t>Where?</a:t>
          </a:r>
          <a:endParaRPr lang="en-US" dirty="0"/>
        </a:p>
      </dgm:t>
    </dgm:pt>
    <dgm:pt modelId="{A37F86DB-1476-4372-8E73-F2C45A4C4980}" type="parTrans" cxnId="{C1A5E34C-2F84-4137-96C2-29C53278B8FB}">
      <dgm:prSet/>
      <dgm:spPr/>
      <dgm:t>
        <a:bodyPr/>
        <a:lstStyle/>
        <a:p>
          <a:endParaRPr lang="en-US"/>
        </a:p>
      </dgm:t>
    </dgm:pt>
    <dgm:pt modelId="{9FD6ECAA-2888-4853-A610-994C9B0E6F58}" type="sibTrans" cxnId="{C1A5E34C-2F84-4137-96C2-29C53278B8FB}">
      <dgm:prSet/>
      <dgm:spPr/>
      <dgm:t>
        <a:bodyPr/>
        <a:lstStyle/>
        <a:p>
          <a:endParaRPr lang="en-US"/>
        </a:p>
      </dgm:t>
    </dgm:pt>
    <dgm:pt modelId="{B4E732B6-AFFD-4189-94F5-5C69C7570EC9}">
      <dgm:prSet phldrT="[Text]"/>
      <dgm:spPr/>
      <dgm:t>
        <a:bodyPr/>
        <a:lstStyle/>
        <a:p>
          <a:r>
            <a:rPr lang="en-US" dirty="0" smtClean="0"/>
            <a:t>When?</a:t>
          </a:r>
          <a:endParaRPr lang="en-US" dirty="0"/>
        </a:p>
      </dgm:t>
    </dgm:pt>
    <dgm:pt modelId="{66FBE5E3-6E60-4B91-AE28-96A83613E61B}" type="parTrans" cxnId="{C9DA278B-6AC6-4940-866C-B3B99FBA416A}">
      <dgm:prSet/>
      <dgm:spPr/>
      <dgm:t>
        <a:bodyPr/>
        <a:lstStyle/>
        <a:p>
          <a:endParaRPr lang="en-US"/>
        </a:p>
      </dgm:t>
    </dgm:pt>
    <dgm:pt modelId="{FCE2294F-38E2-48E7-BB73-4E09C5ED57D9}" type="sibTrans" cxnId="{C9DA278B-6AC6-4940-866C-B3B99FBA416A}">
      <dgm:prSet/>
      <dgm:spPr/>
      <dgm:t>
        <a:bodyPr/>
        <a:lstStyle/>
        <a:p>
          <a:endParaRPr lang="en-US"/>
        </a:p>
      </dgm:t>
    </dgm:pt>
    <dgm:pt modelId="{D2B14254-5A99-4182-ABB6-7AB580481008}">
      <dgm:prSet phldrT="[Text]"/>
      <dgm:spPr/>
      <dgm:t>
        <a:bodyPr/>
        <a:lstStyle/>
        <a:p>
          <a:r>
            <a:rPr lang="en-US" dirty="0" smtClean="0"/>
            <a:t>Why?</a:t>
          </a:r>
          <a:endParaRPr lang="en-US" dirty="0"/>
        </a:p>
      </dgm:t>
    </dgm:pt>
    <dgm:pt modelId="{83421EAB-4C10-4715-8CC4-34BE1A4D689F}" type="parTrans" cxnId="{159E005A-BB4E-4748-A94E-30274B19C810}">
      <dgm:prSet/>
      <dgm:spPr/>
      <dgm:t>
        <a:bodyPr/>
        <a:lstStyle/>
        <a:p>
          <a:endParaRPr lang="en-US"/>
        </a:p>
      </dgm:t>
    </dgm:pt>
    <dgm:pt modelId="{AFDC2A20-35FD-4A9B-97B3-6B27C7E59A7B}" type="sibTrans" cxnId="{159E005A-BB4E-4748-A94E-30274B19C810}">
      <dgm:prSet/>
      <dgm:spPr/>
      <dgm:t>
        <a:bodyPr/>
        <a:lstStyle/>
        <a:p>
          <a:endParaRPr lang="en-US"/>
        </a:p>
      </dgm:t>
    </dgm:pt>
    <dgm:pt modelId="{4F3A740C-6FE6-4156-951D-84B8317C973A}" type="pres">
      <dgm:prSet presAssocID="{86654417-51D4-4853-806A-DA2890C6FB2E}" presName="cycle" presStyleCnt="0">
        <dgm:presLayoutVars>
          <dgm:dir/>
          <dgm:resizeHandles val="exact"/>
        </dgm:presLayoutVars>
      </dgm:prSet>
      <dgm:spPr/>
      <dgm:t>
        <a:bodyPr/>
        <a:lstStyle/>
        <a:p>
          <a:endParaRPr lang="en-US"/>
        </a:p>
      </dgm:t>
    </dgm:pt>
    <dgm:pt modelId="{AC5BCDEE-42D1-4814-89FC-942CD84DF965}" type="pres">
      <dgm:prSet presAssocID="{613FBA66-574E-41FF-B1EC-FDF6411BA2AB}" presName="node" presStyleLbl="node1" presStyleIdx="0" presStyleCnt="6">
        <dgm:presLayoutVars>
          <dgm:bulletEnabled val="1"/>
        </dgm:presLayoutVars>
      </dgm:prSet>
      <dgm:spPr/>
      <dgm:t>
        <a:bodyPr/>
        <a:lstStyle/>
        <a:p>
          <a:endParaRPr lang="en-US"/>
        </a:p>
      </dgm:t>
    </dgm:pt>
    <dgm:pt modelId="{E215DD6E-0B2D-4991-8176-4114B524F2AD}" type="pres">
      <dgm:prSet presAssocID="{613FBA66-574E-41FF-B1EC-FDF6411BA2AB}" presName="spNode" presStyleCnt="0"/>
      <dgm:spPr/>
    </dgm:pt>
    <dgm:pt modelId="{5670E8CC-1AD2-4E7E-A2F5-E5A1D358AABE}" type="pres">
      <dgm:prSet presAssocID="{125C34F8-DFE1-4254-A2B6-D78F7C23E2BB}" presName="sibTrans" presStyleLbl="sibTrans1D1" presStyleIdx="0" presStyleCnt="6"/>
      <dgm:spPr/>
      <dgm:t>
        <a:bodyPr/>
        <a:lstStyle/>
        <a:p>
          <a:endParaRPr lang="en-US"/>
        </a:p>
      </dgm:t>
    </dgm:pt>
    <dgm:pt modelId="{0ABBFB2A-B34A-4411-A2E3-B43BF7C7312D}" type="pres">
      <dgm:prSet presAssocID="{98B1E12F-A3DE-4EDD-B771-DE60300132C4}" presName="node" presStyleLbl="node1" presStyleIdx="1" presStyleCnt="6">
        <dgm:presLayoutVars>
          <dgm:bulletEnabled val="1"/>
        </dgm:presLayoutVars>
      </dgm:prSet>
      <dgm:spPr/>
      <dgm:t>
        <a:bodyPr/>
        <a:lstStyle/>
        <a:p>
          <a:endParaRPr lang="en-US"/>
        </a:p>
      </dgm:t>
    </dgm:pt>
    <dgm:pt modelId="{760D3401-AB21-43A9-93E0-547D14FDF07A}" type="pres">
      <dgm:prSet presAssocID="{98B1E12F-A3DE-4EDD-B771-DE60300132C4}" presName="spNode" presStyleCnt="0"/>
      <dgm:spPr/>
    </dgm:pt>
    <dgm:pt modelId="{05EDBD6C-A7F8-4540-BB8B-244B7090C9FF}" type="pres">
      <dgm:prSet presAssocID="{856C1C82-2279-482B-85EC-75ED6E1D69E9}" presName="sibTrans" presStyleLbl="sibTrans1D1" presStyleIdx="1" presStyleCnt="6"/>
      <dgm:spPr/>
      <dgm:t>
        <a:bodyPr/>
        <a:lstStyle/>
        <a:p>
          <a:endParaRPr lang="en-US"/>
        </a:p>
      </dgm:t>
    </dgm:pt>
    <dgm:pt modelId="{B92ECF6A-78E0-4A6E-9B71-F193F893FAE4}" type="pres">
      <dgm:prSet presAssocID="{EE5FDF7B-8A5E-4A7D-B8F9-0042FFED33B1}" presName="node" presStyleLbl="node1" presStyleIdx="2" presStyleCnt="6">
        <dgm:presLayoutVars>
          <dgm:bulletEnabled val="1"/>
        </dgm:presLayoutVars>
      </dgm:prSet>
      <dgm:spPr/>
      <dgm:t>
        <a:bodyPr/>
        <a:lstStyle/>
        <a:p>
          <a:endParaRPr lang="en-US"/>
        </a:p>
      </dgm:t>
    </dgm:pt>
    <dgm:pt modelId="{4EDEE3D0-69E9-48FB-9E2C-6ACB71767461}" type="pres">
      <dgm:prSet presAssocID="{EE5FDF7B-8A5E-4A7D-B8F9-0042FFED33B1}" presName="spNode" presStyleCnt="0"/>
      <dgm:spPr/>
    </dgm:pt>
    <dgm:pt modelId="{68094C5D-28B5-48F5-B82F-3BD4BBA682BC}" type="pres">
      <dgm:prSet presAssocID="{9FD6ECAA-2888-4853-A610-994C9B0E6F58}" presName="sibTrans" presStyleLbl="sibTrans1D1" presStyleIdx="2" presStyleCnt="6"/>
      <dgm:spPr/>
      <dgm:t>
        <a:bodyPr/>
        <a:lstStyle/>
        <a:p>
          <a:endParaRPr lang="en-US"/>
        </a:p>
      </dgm:t>
    </dgm:pt>
    <dgm:pt modelId="{CC01541E-6504-493E-9FDD-35A9B6BF900C}" type="pres">
      <dgm:prSet presAssocID="{B4E732B6-AFFD-4189-94F5-5C69C7570EC9}" presName="node" presStyleLbl="node1" presStyleIdx="3" presStyleCnt="6">
        <dgm:presLayoutVars>
          <dgm:bulletEnabled val="1"/>
        </dgm:presLayoutVars>
      </dgm:prSet>
      <dgm:spPr/>
      <dgm:t>
        <a:bodyPr/>
        <a:lstStyle/>
        <a:p>
          <a:endParaRPr lang="en-US"/>
        </a:p>
      </dgm:t>
    </dgm:pt>
    <dgm:pt modelId="{4FFC5F4E-F6C5-440D-8738-246E7913D065}" type="pres">
      <dgm:prSet presAssocID="{B4E732B6-AFFD-4189-94F5-5C69C7570EC9}" presName="spNode" presStyleCnt="0"/>
      <dgm:spPr/>
    </dgm:pt>
    <dgm:pt modelId="{B4B3574B-E0A4-493A-9A55-F00E2C39E470}" type="pres">
      <dgm:prSet presAssocID="{FCE2294F-38E2-48E7-BB73-4E09C5ED57D9}" presName="sibTrans" presStyleLbl="sibTrans1D1" presStyleIdx="3" presStyleCnt="6"/>
      <dgm:spPr/>
      <dgm:t>
        <a:bodyPr/>
        <a:lstStyle/>
        <a:p>
          <a:endParaRPr lang="en-US"/>
        </a:p>
      </dgm:t>
    </dgm:pt>
    <dgm:pt modelId="{DB5D850C-4050-4A3B-AD85-FA04D046DFAC}" type="pres">
      <dgm:prSet presAssocID="{D2B14254-5A99-4182-ABB6-7AB580481008}" presName="node" presStyleLbl="node1" presStyleIdx="4" presStyleCnt="6">
        <dgm:presLayoutVars>
          <dgm:bulletEnabled val="1"/>
        </dgm:presLayoutVars>
      </dgm:prSet>
      <dgm:spPr/>
      <dgm:t>
        <a:bodyPr/>
        <a:lstStyle/>
        <a:p>
          <a:endParaRPr lang="en-US"/>
        </a:p>
      </dgm:t>
    </dgm:pt>
    <dgm:pt modelId="{A6EA1466-0CEB-46E0-9DFD-A9A9B7636C03}" type="pres">
      <dgm:prSet presAssocID="{D2B14254-5A99-4182-ABB6-7AB580481008}" presName="spNode" presStyleCnt="0"/>
      <dgm:spPr/>
    </dgm:pt>
    <dgm:pt modelId="{B5BC94C3-6B9B-429F-82BC-81EB9C78DBFB}" type="pres">
      <dgm:prSet presAssocID="{AFDC2A20-35FD-4A9B-97B3-6B27C7E59A7B}" presName="sibTrans" presStyleLbl="sibTrans1D1" presStyleIdx="4" presStyleCnt="6"/>
      <dgm:spPr/>
      <dgm:t>
        <a:bodyPr/>
        <a:lstStyle/>
        <a:p>
          <a:endParaRPr lang="en-US"/>
        </a:p>
      </dgm:t>
    </dgm:pt>
    <dgm:pt modelId="{1E49E3C4-5417-4B8E-8F1C-9CD1545F1128}" type="pres">
      <dgm:prSet presAssocID="{B6259757-E228-4811-9501-1CA01F1DE227}" presName="node" presStyleLbl="node1" presStyleIdx="5" presStyleCnt="6">
        <dgm:presLayoutVars>
          <dgm:bulletEnabled val="1"/>
        </dgm:presLayoutVars>
      </dgm:prSet>
      <dgm:spPr/>
      <dgm:t>
        <a:bodyPr/>
        <a:lstStyle/>
        <a:p>
          <a:endParaRPr lang="en-US"/>
        </a:p>
      </dgm:t>
    </dgm:pt>
    <dgm:pt modelId="{95B7B18B-4E78-430B-A670-9ED8210E0A33}" type="pres">
      <dgm:prSet presAssocID="{B6259757-E228-4811-9501-1CA01F1DE227}" presName="spNode" presStyleCnt="0"/>
      <dgm:spPr/>
    </dgm:pt>
    <dgm:pt modelId="{31FDBC48-E088-4A08-A766-07F97934818A}" type="pres">
      <dgm:prSet presAssocID="{52B73921-93C8-4272-830E-E116F9CE683A}" presName="sibTrans" presStyleLbl="sibTrans1D1" presStyleIdx="5" presStyleCnt="6"/>
      <dgm:spPr/>
      <dgm:t>
        <a:bodyPr/>
        <a:lstStyle/>
        <a:p>
          <a:endParaRPr lang="en-US"/>
        </a:p>
      </dgm:t>
    </dgm:pt>
  </dgm:ptLst>
  <dgm:cxnLst>
    <dgm:cxn modelId="{7750E89A-B709-4BFC-947C-C5B204EE7FE8}" type="presOf" srcId="{FCE2294F-38E2-48E7-BB73-4E09C5ED57D9}" destId="{B4B3574B-E0A4-493A-9A55-F00E2C39E470}" srcOrd="0" destOrd="0" presId="urn:microsoft.com/office/officeart/2005/8/layout/cycle6"/>
    <dgm:cxn modelId="{574537ED-58A5-4B5A-9114-2835BF4CDF65}" type="presOf" srcId="{52B73921-93C8-4272-830E-E116F9CE683A}" destId="{31FDBC48-E088-4A08-A766-07F97934818A}" srcOrd="0" destOrd="0" presId="urn:microsoft.com/office/officeart/2005/8/layout/cycle6"/>
    <dgm:cxn modelId="{9ABD150A-D45E-441E-8035-DDFDCEA2706E}" type="presOf" srcId="{AFDC2A20-35FD-4A9B-97B3-6B27C7E59A7B}" destId="{B5BC94C3-6B9B-429F-82BC-81EB9C78DBFB}" srcOrd="0" destOrd="0" presId="urn:microsoft.com/office/officeart/2005/8/layout/cycle6"/>
    <dgm:cxn modelId="{EB7571B8-C1BD-4154-B92F-A32AD3529F13}" type="presOf" srcId="{613FBA66-574E-41FF-B1EC-FDF6411BA2AB}" destId="{AC5BCDEE-42D1-4814-89FC-942CD84DF965}" srcOrd="0" destOrd="0" presId="urn:microsoft.com/office/officeart/2005/8/layout/cycle6"/>
    <dgm:cxn modelId="{925799BF-9532-4D3C-839E-1C9A45D87D27}" type="presOf" srcId="{856C1C82-2279-482B-85EC-75ED6E1D69E9}" destId="{05EDBD6C-A7F8-4540-BB8B-244B7090C9FF}" srcOrd="0" destOrd="0" presId="urn:microsoft.com/office/officeart/2005/8/layout/cycle6"/>
    <dgm:cxn modelId="{5AE45373-F42D-43E8-A0F2-5126602EB56F}" type="presOf" srcId="{98B1E12F-A3DE-4EDD-B771-DE60300132C4}" destId="{0ABBFB2A-B34A-4411-A2E3-B43BF7C7312D}" srcOrd="0" destOrd="0" presId="urn:microsoft.com/office/officeart/2005/8/layout/cycle6"/>
    <dgm:cxn modelId="{C9DA278B-6AC6-4940-866C-B3B99FBA416A}" srcId="{86654417-51D4-4853-806A-DA2890C6FB2E}" destId="{B4E732B6-AFFD-4189-94F5-5C69C7570EC9}" srcOrd="3" destOrd="0" parTransId="{66FBE5E3-6E60-4B91-AE28-96A83613E61B}" sibTransId="{FCE2294F-38E2-48E7-BB73-4E09C5ED57D9}"/>
    <dgm:cxn modelId="{7766718D-F4FC-4BAD-B798-1601D6D7AE2D}" type="presOf" srcId="{86654417-51D4-4853-806A-DA2890C6FB2E}" destId="{4F3A740C-6FE6-4156-951D-84B8317C973A}" srcOrd="0" destOrd="0" presId="urn:microsoft.com/office/officeart/2005/8/layout/cycle6"/>
    <dgm:cxn modelId="{8A68A3B3-6D28-4BF9-B252-B88A1A0C4C7D}" type="presOf" srcId="{B6259757-E228-4811-9501-1CA01F1DE227}" destId="{1E49E3C4-5417-4B8E-8F1C-9CD1545F1128}" srcOrd="0" destOrd="0" presId="urn:microsoft.com/office/officeart/2005/8/layout/cycle6"/>
    <dgm:cxn modelId="{A26EFADD-2F8C-444D-8EE2-95526F4BF9ED}" type="presOf" srcId="{D2B14254-5A99-4182-ABB6-7AB580481008}" destId="{DB5D850C-4050-4A3B-AD85-FA04D046DFAC}" srcOrd="0" destOrd="0" presId="urn:microsoft.com/office/officeart/2005/8/layout/cycle6"/>
    <dgm:cxn modelId="{C1A5E34C-2F84-4137-96C2-29C53278B8FB}" srcId="{86654417-51D4-4853-806A-DA2890C6FB2E}" destId="{EE5FDF7B-8A5E-4A7D-B8F9-0042FFED33B1}" srcOrd="2" destOrd="0" parTransId="{A37F86DB-1476-4372-8E73-F2C45A4C4980}" sibTransId="{9FD6ECAA-2888-4853-A610-994C9B0E6F58}"/>
    <dgm:cxn modelId="{B9909DD7-3F15-40EA-8EB6-9C1373FF7E34}" srcId="{86654417-51D4-4853-806A-DA2890C6FB2E}" destId="{613FBA66-574E-41FF-B1EC-FDF6411BA2AB}" srcOrd="0" destOrd="0" parTransId="{81CA47D5-1669-4D03-B33D-553BD9AFBBD2}" sibTransId="{125C34F8-DFE1-4254-A2B6-D78F7C23E2BB}"/>
    <dgm:cxn modelId="{6A0DDD16-A257-4F15-A9F4-380CDFC3DCEE}" type="presOf" srcId="{B4E732B6-AFFD-4189-94F5-5C69C7570EC9}" destId="{CC01541E-6504-493E-9FDD-35A9B6BF900C}" srcOrd="0" destOrd="0" presId="urn:microsoft.com/office/officeart/2005/8/layout/cycle6"/>
    <dgm:cxn modelId="{00622F23-FA10-40D7-A101-DCCB208379E8}" srcId="{86654417-51D4-4853-806A-DA2890C6FB2E}" destId="{B6259757-E228-4811-9501-1CA01F1DE227}" srcOrd="5" destOrd="0" parTransId="{274199B8-E556-4E21-B032-8503EAA83B3E}" sibTransId="{52B73921-93C8-4272-830E-E116F9CE683A}"/>
    <dgm:cxn modelId="{7ECD26A7-EF87-42B2-B2FB-59E56D3B849C}" type="presOf" srcId="{125C34F8-DFE1-4254-A2B6-D78F7C23E2BB}" destId="{5670E8CC-1AD2-4E7E-A2F5-E5A1D358AABE}" srcOrd="0" destOrd="0" presId="urn:microsoft.com/office/officeart/2005/8/layout/cycle6"/>
    <dgm:cxn modelId="{60AB55CB-60BA-4E9D-A0A3-9DE65DF65BA2}" type="presOf" srcId="{9FD6ECAA-2888-4853-A610-994C9B0E6F58}" destId="{68094C5D-28B5-48F5-B82F-3BD4BBA682BC}" srcOrd="0" destOrd="0" presId="urn:microsoft.com/office/officeart/2005/8/layout/cycle6"/>
    <dgm:cxn modelId="{159E005A-BB4E-4748-A94E-30274B19C810}" srcId="{86654417-51D4-4853-806A-DA2890C6FB2E}" destId="{D2B14254-5A99-4182-ABB6-7AB580481008}" srcOrd="4" destOrd="0" parTransId="{83421EAB-4C10-4715-8CC4-34BE1A4D689F}" sibTransId="{AFDC2A20-35FD-4A9B-97B3-6B27C7E59A7B}"/>
    <dgm:cxn modelId="{764EC21C-8F60-4D21-9EB3-E0C021CEEA46}" type="presOf" srcId="{EE5FDF7B-8A5E-4A7D-B8F9-0042FFED33B1}" destId="{B92ECF6A-78E0-4A6E-9B71-F193F893FAE4}" srcOrd="0" destOrd="0" presId="urn:microsoft.com/office/officeart/2005/8/layout/cycle6"/>
    <dgm:cxn modelId="{FE03A773-6C1C-4E93-8FA5-73E5CA5C7F27}" srcId="{86654417-51D4-4853-806A-DA2890C6FB2E}" destId="{98B1E12F-A3DE-4EDD-B771-DE60300132C4}" srcOrd="1" destOrd="0" parTransId="{30C3E930-F47F-4ABA-940F-00B0EA35A120}" sibTransId="{856C1C82-2279-482B-85EC-75ED6E1D69E9}"/>
    <dgm:cxn modelId="{264A7B75-648C-4CEF-B359-BAC3319AAB85}" type="presParOf" srcId="{4F3A740C-6FE6-4156-951D-84B8317C973A}" destId="{AC5BCDEE-42D1-4814-89FC-942CD84DF965}" srcOrd="0" destOrd="0" presId="urn:microsoft.com/office/officeart/2005/8/layout/cycle6"/>
    <dgm:cxn modelId="{FE94CD88-444A-4EE8-92E8-2DE269C1C55C}" type="presParOf" srcId="{4F3A740C-6FE6-4156-951D-84B8317C973A}" destId="{E215DD6E-0B2D-4991-8176-4114B524F2AD}" srcOrd="1" destOrd="0" presId="urn:microsoft.com/office/officeart/2005/8/layout/cycle6"/>
    <dgm:cxn modelId="{997F5F96-95A8-4F49-92FE-E193EBF98F11}" type="presParOf" srcId="{4F3A740C-6FE6-4156-951D-84B8317C973A}" destId="{5670E8CC-1AD2-4E7E-A2F5-E5A1D358AABE}" srcOrd="2" destOrd="0" presId="urn:microsoft.com/office/officeart/2005/8/layout/cycle6"/>
    <dgm:cxn modelId="{8D88CCB4-C246-4C5D-8D3A-E7B4B28E4D90}" type="presParOf" srcId="{4F3A740C-6FE6-4156-951D-84B8317C973A}" destId="{0ABBFB2A-B34A-4411-A2E3-B43BF7C7312D}" srcOrd="3" destOrd="0" presId="urn:microsoft.com/office/officeart/2005/8/layout/cycle6"/>
    <dgm:cxn modelId="{BA9BBC5A-6E32-4A78-807C-A9F32B1799BC}" type="presParOf" srcId="{4F3A740C-6FE6-4156-951D-84B8317C973A}" destId="{760D3401-AB21-43A9-93E0-547D14FDF07A}" srcOrd="4" destOrd="0" presId="urn:microsoft.com/office/officeart/2005/8/layout/cycle6"/>
    <dgm:cxn modelId="{8B53F5D5-03AC-44F2-8587-06D87C362460}" type="presParOf" srcId="{4F3A740C-6FE6-4156-951D-84B8317C973A}" destId="{05EDBD6C-A7F8-4540-BB8B-244B7090C9FF}" srcOrd="5" destOrd="0" presId="urn:microsoft.com/office/officeart/2005/8/layout/cycle6"/>
    <dgm:cxn modelId="{D7D5452E-C1FB-43C6-8894-81062B4E7BAF}" type="presParOf" srcId="{4F3A740C-6FE6-4156-951D-84B8317C973A}" destId="{B92ECF6A-78E0-4A6E-9B71-F193F893FAE4}" srcOrd="6" destOrd="0" presId="urn:microsoft.com/office/officeart/2005/8/layout/cycle6"/>
    <dgm:cxn modelId="{72C8C517-B2BA-4FE1-AE8F-7ADC4F09EAAF}" type="presParOf" srcId="{4F3A740C-6FE6-4156-951D-84B8317C973A}" destId="{4EDEE3D0-69E9-48FB-9E2C-6ACB71767461}" srcOrd="7" destOrd="0" presId="urn:microsoft.com/office/officeart/2005/8/layout/cycle6"/>
    <dgm:cxn modelId="{D1D6EC03-AC74-40CD-9F3C-0FC1495411A0}" type="presParOf" srcId="{4F3A740C-6FE6-4156-951D-84B8317C973A}" destId="{68094C5D-28B5-48F5-B82F-3BD4BBA682BC}" srcOrd="8" destOrd="0" presId="urn:microsoft.com/office/officeart/2005/8/layout/cycle6"/>
    <dgm:cxn modelId="{9EA8657C-033E-484D-B529-B57F2AAFEDAB}" type="presParOf" srcId="{4F3A740C-6FE6-4156-951D-84B8317C973A}" destId="{CC01541E-6504-493E-9FDD-35A9B6BF900C}" srcOrd="9" destOrd="0" presId="urn:microsoft.com/office/officeart/2005/8/layout/cycle6"/>
    <dgm:cxn modelId="{C3121D53-CD31-4D79-B94E-359A7ED6533E}" type="presParOf" srcId="{4F3A740C-6FE6-4156-951D-84B8317C973A}" destId="{4FFC5F4E-F6C5-440D-8738-246E7913D065}" srcOrd="10" destOrd="0" presId="urn:microsoft.com/office/officeart/2005/8/layout/cycle6"/>
    <dgm:cxn modelId="{4FC153F2-DCF4-4375-8FEE-8422EF111D2D}" type="presParOf" srcId="{4F3A740C-6FE6-4156-951D-84B8317C973A}" destId="{B4B3574B-E0A4-493A-9A55-F00E2C39E470}" srcOrd="11" destOrd="0" presId="urn:microsoft.com/office/officeart/2005/8/layout/cycle6"/>
    <dgm:cxn modelId="{213D6092-22A6-42CE-99F0-80C9D7C59533}" type="presParOf" srcId="{4F3A740C-6FE6-4156-951D-84B8317C973A}" destId="{DB5D850C-4050-4A3B-AD85-FA04D046DFAC}" srcOrd="12" destOrd="0" presId="urn:microsoft.com/office/officeart/2005/8/layout/cycle6"/>
    <dgm:cxn modelId="{72A722C7-3D28-406E-A632-D3B5DD26F0F6}" type="presParOf" srcId="{4F3A740C-6FE6-4156-951D-84B8317C973A}" destId="{A6EA1466-0CEB-46E0-9DFD-A9A9B7636C03}" srcOrd="13" destOrd="0" presId="urn:microsoft.com/office/officeart/2005/8/layout/cycle6"/>
    <dgm:cxn modelId="{B0EB8E88-1D02-4955-A771-3933664982F1}" type="presParOf" srcId="{4F3A740C-6FE6-4156-951D-84B8317C973A}" destId="{B5BC94C3-6B9B-429F-82BC-81EB9C78DBFB}" srcOrd="14" destOrd="0" presId="urn:microsoft.com/office/officeart/2005/8/layout/cycle6"/>
    <dgm:cxn modelId="{82268A44-723B-4404-AA5F-5F63B56AADA0}" type="presParOf" srcId="{4F3A740C-6FE6-4156-951D-84B8317C973A}" destId="{1E49E3C4-5417-4B8E-8F1C-9CD1545F1128}" srcOrd="15" destOrd="0" presId="urn:microsoft.com/office/officeart/2005/8/layout/cycle6"/>
    <dgm:cxn modelId="{AF58FE86-2F25-4D74-B9EB-609EB5396BED}" type="presParOf" srcId="{4F3A740C-6FE6-4156-951D-84B8317C973A}" destId="{95B7B18B-4E78-430B-A670-9ED8210E0A33}" srcOrd="16" destOrd="0" presId="urn:microsoft.com/office/officeart/2005/8/layout/cycle6"/>
    <dgm:cxn modelId="{1A43CBEB-EAB6-48D9-BDE4-112775FCD62E}" type="presParOf" srcId="{4F3A740C-6FE6-4156-951D-84B8317C973A}" destId="{31FDBC48-E088-4A08-A766-07F97934818A}"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A2ADEA-3F13-4808-9921-8E163E960AF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0091D006-B551-419D-A50B-197C66E9D1CF}">
      <dgm:prSet phldrT="[Text]"/>
      <dgm:spPr/>
      <dgm:t>
        <a:bodyPr/>
        <a:lstStyle/>
        <a:p>
          <a:r>
            <a:rPr lang="en-US" dirty="0" smtClean="0"/>
            <a:t>1. </a:t>
          </a:r>
        </a:p>
        <a:p>
          <a:r>
            <a:rPr lang="en-US" dirty="0" smtClean="0"/>
            <a:t>Dan </a:t>
          </a:r>
          <a:r>
            <a:rPr lang="en-US" dirty="0" err="1" smtClean="0"/>
            <a:t>Merica</a:t>
          </a:r>
          <a:r>
            <a:rPr lang="en-US" dirty="0" smtClean="0"/>
            <a:t>                                                                                                                         </a:t>
          </a:r>
          <a:endParaRPr lang="en-US" dirty="0"/>
        </a:p>
      </dgm:t>
    </dgm:pt>
    <dgm:pt modelId="{54C321D0-00F6-4253-AB0F-50ACB5107B65}" type="parTrans" cxnId="{C3FC7735-4B6D-4C31-A32C-5C84E1D1FDD1}">
      <dgm:prSet/>
      <dgm:spPr/>
      <dgm:t>
        <a:bodyPr/>
        <a:lstStyle/>
        <a:p>
          <a:endParaRPr lang="en-US"/>
        </a:p>
      </dgm:t>
    </dgm:pt>
    <dgm:pt modelId="{D755B617-DF82-43E5-92E5-EB900E177633}" type="sibTrans" cxnId="{C3FC7735-4B6D-4C31-A32C-5C84E1D1FDD1}">
      <dgm:prSet/>
      <dgm:spPr/>
      <dgm:t>
        <a:bodyPr/>
        <a:lstStyle/>
        <a:p>
          <a:endParaRPr lang="en-US"/>
        </a:p>
      </dgm:t>
    </dgm:pt>
    <dgm:pt modelId="{A3194D90-CA18-40EC-80C0-09ECBAA87E22}">
      <dgm:prSet phldrT="[Text]"/>
      <dgm:spPr/>
      <dgm:t>
        <a:bodyPr/>
        <a:lstStyle/>
        <a:p>
          <a:r>
            <a:rPr lang="en-US" dirty="0" smtClean="0"/>
            <a:t>http://politicalticker.blogs.cnn.com/2014/01/22/hillary-clinton-set-for-california-swing-in-april/</a:t>
          </a:r>
          <a:endParaRPr lang="en-US" dirty="0"/>
        </a:p>
      </dgm:t>
    </dgm:pt>
    <dgm:pt modelId="{73169EE9-179F-469D-8C7B-824FD9F95852}" type="parTrans" cxnId="{978F0A75-EF94-49F1-A14B-DF277A45B822}">
      <dgm:prSet/>
      <dgm:spPr/>
      <dgm:t>
        <a:bodyPr/>
        <a:lstStyle/>
        <a:p>
          <a:endParaRPr lang="en-US"/>
        </a:p>
      </dgm:t>
    </dgm:pt>
    <dgm:pt modelId="{48BD1493-D907-493E-838A-8E92DB4440EB}" type="sibTrans" cxnId="{978F0A75-EF94-49F1-A14B-DF277A45B822}">
      <dgm:prSet/>
      <dgm:spPr/>
      <dgm:t>
        <a:bodyPr/>
        <a:lstStyle/>
        <a:p>
          <a:endParaRPr lang="en-US"/>
        </a:p>
      </dgm:t>
    </dgm:pt>
    <dgm:pt modelId="{1B3B1968-ABAA-46D7-904D-62B3D025326B}">
      <dgm:prSet phldrT="[Text]"/>
      <dgm:spPr/>
      <dgm:t>
        <a:bodyPr/>
        <a:lstStyle/>
        <a:p>
          <a:r>
            <a:rPr lang="en-US" b="0" i="0" dirty="0" err="1" smtClean="0"/>
            <a:t>Merica</a:t>
          </a:r>
          <a:r>
            <a:rPr lang="en-US" b="0" i="0" dirty="0" smtClean="0"/>
            <a:t>, Dan. "Hillary Clinton Set for California Swing in April." </a:t>
          </a:r>
          <a:r>
            <a:rPr lang="en-US" b="0" i="1" dirty="0" smtClean="0"/>
            <a:t>CNN Political Ticker RSS</a:t>
          </a:r>
          <a:r>
            <a:rPr lang="en-US" b="0" i="0" dirty="0" smtClean="0"/>
            <a:t>. </a:t>
          </a:r>
          <a:r>
            <a:rPr lang="en-US" b="0" i="0" dirty="0" err="1" smtClean="0"/>
            <a:t>N.p</a:t>
          </a:r>
          <a:r>
            <a:rPr lang="en-US" b="0" i="0" dirty="0" smtClean="0"/>
            <a:t>., </a:t>
          </a:r>
          <a:r>
            <a:rPr lang="en-US" b="0" i="0" dirty="0" err="1" smtClean="0"/>
            <a:t>n.d</a:t>
          </a:r>
          <a:r>
            <a:rPr lang="en-US" b="0" i="0" dirty="0" smtClean="0"/>
            <a:t>. Web. 22 Jan. 2014.</a:t>
          </a:r>
          <a:endParaRPr lang="en-US" dirty="0"/>
        </a:p>
      </dgm:t>
    </dgm:pt>
    <dgm:pt modelId="{60A4E941-3F9D-437E-9135-734CE6A2801B}" type="parTrans" cxnId="{F8E5A67F-99FF-4B0E-92D0-54D1B15D4AD2}">
      <dgm:prSet/>
      <dgm:spPr/>
      <dgm:t>
        <a:bodyPr/>
        <a:lstStyle/>
        <a:p>
          <a:endParaRPr lang="en-US"/>
        </a:p>
      </dgm:t>
    </dgm:pt>
    <dgm:pt modelId="{1C11FD2F-2597-4DD8-911C-3606184C6B6E}" type="sibTrans" cxnId="{F8E5A67F-99FF-4B0E-92D0-54D1B15D4AD2}">
      <dgm:prSet/>
      <dgm:spPr/>
      <dgm:t>
        <a:bodyPr/>
        <a:lstStyle/>
        <a:p>
          <a:endParaRPr lang="en-US"/>
        </a:p>
      </dgm:t>
    </dgm:pt>
    <dgm:pt modelId="{3FE39C5D-C230-4B5C-A139-1D3693E11FD8}">
      <dgm:prSet phldrT="[Text]"/>
      <dgm:spPr/>
      <dgm:t>
        <a:bodyPr/>
        <a:lstStyle/>
        <a:p>
          <a:r>
            <a:rPr lang="en-US" dirty="0" smtClean="0"/>
            <a:t>”</a:t>
          </a:r>
          <a:r>
            <a:rPr lang="en-US" b="0" i="0" dirty="0" smtClean="0"/>
            <a:t>Former Secretary of State Hillary Clinton will make a multi-day swing through California in April, speaking at events in San Francisco, San Jose and San Diego that are sure to spark more talk about whether the former first lady will run for president in 2016.”</a:t>
          </a:r>
          <a:endParaRPr lang="en-US" dirty="0"/>
        </a:p>
      </dgm:t>
    </dgm:pt>
    <dgm:pt modelId="{B2DE5137-2159-458F-82E9-30ACA80E0F9E}" type="parTrans" cxnId="{F212AD8F-AC07-444A-87AB-1454826A1175}">
      <dgm:prSet/>
      <dgm:spPr/>
    </dgm:pt>
    <dgm:pt modelId="{F66F5FBE-D09B-4EED-9304-9612D81872D1}" type="sibTrans" cxnId="{F212AD8F-AC07-444A-87AB-1454826A1175}">
      <dgm:prSet/>
      <dgm:spPr/>
    </dgm:pt>
    <dgm:pt modelId="{77180CBB-D001-43E5-B5AB-36F5A38162E9}" type="pres">
      <dgm:prSet presAssocID="{A2A2ADEA-3F13-4808-9921-8E163E960AF8}" presName="Name0" presStyleCnt="0">
        <dgm:presLayoutVars>
          <dgm:dir/>
          <dgm:animLvl val="lvl"/>
          <dgm:resizeHandles val="exact"/>
        </dgm:presLayoutVars>
      </dgm:prSet>
      <dgm:spPr/>
      <dgm:t>
        <a:bodyPr/>
        <a:lstStyle/>
        <a:p>
          <a:endParaRPr lang="en-US"/>
        </a:p>
      </dgm:t>
    </dgm:pt>
    <dgm:pt modelId="{1EE95933-DACD-40A5-B7E9-C8C2651D7557}" type="pres">
      <dgm:prSet presAssocID="{0091D006-B551-419D-A50B-197C66E9D1CF}" presName="composite" presStyleCnt="0"/>
      <dgm:spPr/>
    </dgm:pt>
    <dgm:pt modelId="{410E009A-8038-4BD4-AFCF-0725936BEF3C}" type="pres">
      <dgm:prSet presAssocID="{0091D006-B551-419D-A50B-197C66E9D1CF}" presName="parTx" presStyleLbl="alignNode1" presStyleIdx="0" presStyleCnt="1" custLinFactNeighborX="2632" custLinFactNeighborY="-4864">
        <dgm:presLayoutVars>
          <dgm:chMax val="0"/>
          <dgm:chPref val="0"/>
          <dgm:bulletEnabled val="1"/>
        </dgm:presLayoutVars>
      </dgm:prSet>
      <dgm:spPr/>
      <dgm:t>
        <a:bodyPr/>
        <a:lstStyle/>
        <a:p>
          <a:endParaRPr lang="en-US"/>
        </a:p>
      </dgm:t>
    </dgm:pt>
    <dgm:pt modelId="{B77A085A-D454-4A7E-A5BA-DCD0DB9852E6}" type="pres">
      <dgm:prSet presAssocID="{0091D006-B551-419D-A50B-197C66E9D1CF}" presName="desTx" presStyleLbl="alignAccFollowNode1" presStyleIdx="0" presStyleCnt="1">
        <dgm:presLayoutVars>
          <dgm:bulletEnabled val="1"/>
        </dgm:presLayoutVars>
      </dgm:prSet>
      <dgm:spPr/>
      <dgm:t>
        <a:bodyPr/>
        <a:lstStyle/>
        <a:p>
          <a:endParaRPr lang="en-US"/>
        </a:p>
      </dgm:t>
    </dgm:pt>
  </dgm:ptLst>
  <dgm:cxnLst>
    <dgm:cxn modelId="{C3FC7735-4B6D-4C31-A32C-5C84E1D1FDD1}" srcId="{A2A2ADEA-3F13-4808-9921-8E163E960AF8}" destId="{0091D006-B551-419D-A50B-197C66E9D1CF}" srcOrd="0" destOrd="0" parTransId="{54C321D0-00F6-4253-AB0F-50ACB5107B65}" sibTransId="{D755B617-DF82-43E5-92E5-EB900E177633}"/>
    <dgm:cxn modelId="{85B024E6-AF47-47BB-BDE3-593E8A26AFD4}" type="presOf" srcId="{3FE39C5D-C230-4B5C-A139-1D3693E11FD8}" destId="{B77A085A-D454-4A7E-A5BA-DCD0DB9852E6}" srcOrd="0" destOrd="2" presId="urn:microsoft.com/office/officeart/2005/8/layout/hList1"/>
    <dgm:cxn modelId="{F8E5A67F-99FF-4B0E-92D0-54D1B15D4AD2}" srcId="{0091D006-B551-419D-A50B-197C66E9D1CF}" destId="{1B3B1968-ABAA-46D7-904D-62B3D025326B}" srcOrd="1" destOrd="0" parTransId="{60A4E941-3F9D-437E-9135-734CE6A2801B}" sibTransId="{1C11FD2F-2597-4DD8-911C-3606184C6B6E}"/>
    <dgm:cxn modelId="{3C4D8924-C3C9-42C9-AD20-C8360AE5771D}" type="presOf" srcId="{0091D006-B551-419D-A50B-197C66E9D1CF}" destId="{410E009A-8038-4BD4-AFCF-0725936BEF3C}" srcOrd="0" destOrd="0" presId="urn:microsoft.com/office/officeart/2005/8/layout/hList1"/>
    <dgm:cxn modelId="{F212AD8F-AC07-444A-87AB-1454826A1175}" srcId="{0091D006-B551-419D-A50B-197C66E9D1CF}" destId="{3FE39C5D-C230-4B5C-A139-1D3693E11FD8}" srcOrd="2" destOrd="0" parTransId="{B2DE5137-2159-458F-82E9-30ACA80E0F9E}" sibTransId="{F66F5FBE-D09B-4EED-9304-9612D81872D1}"/>
    <dgm:cxn modelId="{150EB67E-6470-454A-9A66-72406FA95525}" type="presOf" srcId="{A2A2ADEA-3F13-4808-9921-8E163E960AF8}" destId="{77180CBB-D001-43E5-B5AB-36F5A38162E9}" srcOrd="0" destOrd="0" presId="urn:microsoft.com/office/officeart/2005/8/layout/hList1"/>
    <dgm:cxn modelId="{978F0A75-EF94-49F1-A14B-DF277A45B822}" srcId="{0091D006-B551-419D-A50B-197C66E9D1CF}" destId="{A3194D90-CA18-40EC-80C0-09ECBAA87E22}" srcOrd="0" destOrd="0" parTransId="{73169EE9-179F-469D-8C7B-824FD9F95852}" sibTransId="{48BD1493-D907-493E-838A-8E92DB4440EB}"/>
    <dgm:cxn modelId="{14E8743C-C9CC-49EC-818A-C8D5713C5CB0}" type="presOf" srcId="{A3194D90-CA18-40EC-80C0-09ECBAA87E22}" destId="{B77A085A-D454-4A7E-A5BA-DCD0DB9852E6}" srcOrd="0" destOrd="0" presId="urn:microsoft.com/office/officeart/2005/8/layout/hList1"/>
    <dgm:cxn modelId="{D3CD3F2D-B980-4698-978E-FFD1976C7EC7}" type="presOf" srcId="{1B3B1968-ABAA-46D7-904D-62B3D025326B}" destId="{B77A085A-D454-4A7E-A5BA-DCD0DB9852E6}" srcOrd="0" destOrd="1" presId="urn:microsoft.com/office/officeart/2005/8/layout/hList1"/>
    <dgm:cxn modelId="{897C34CC-8EA0-4898-9CC9-5186760019BC}" type="presParOf" srcId="{77180CBB-D001-43E5-B5AB-36F5A38162E9}" destId="{1EE95933-DACD-40A5-B7E9-C8C2651D7557}" srcOrd="0" destOrd="0" presId="urn:microsoft.com/office/officeart/2005/8/layout/hList1"/>
    <dgm:cxn modelId="{6C6A4649-C0B8-4682-86A5-2437B104654B}" type="presParOf" srcId="{1EE95933-DACD-40A5-B7E9-C8C2651D7557}" destId="{410E009A-8038-4BD4-AFCF-0725936BEF3C}" srcOrd="0" destOrd="0" presId="urn:microsoft.com/office/officeart/2005/8/layout/hList1"/>
    <dgm:cxn modelId="{41898A5E-3D04-44B4-B49D-A5C5740B6925}" type="presParOf" srcId="{1EE95933-DACD-40A5-B7E9-C8C2651D7557}" destId="{B77A085A-D454-4A7E-A5BA-DCD0DB9852E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5BCDEE-42D1-4814-89FC-942CD84DF965}">
      <dsp:nvSpPr>
        <dsp:cNvPr id="0" name=""/>
        <dsp:cNvSpPr/>
      </dsp:nvSpPr>
      <dsp:spPr>
        <a:xfrm>
          <a:off x="3734730" y="535"/>
          <a:ext cx="1217339" cy="791270"/>
        </a:xfrm>
        <a:prstGeom prst="roundRect">
          <a:avLst/>
        </a:prstGeom>
        <a:solidFill>
          <a:schemeClr val="accent1">
            <a:hueOff val="0"/>
            <a:satOff val="0"/>
            <a:lumOff val="0"/>
            <a:alphaOff val="0"/>
          </a:schemeClr>
        </a:solidFill>
        <a:ln>
          <a:noFill/>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sp3d extrusionH="28000" prstMaterial="matte"/>
        </a:bodyPr>
        <a:lstStyle/>
        <a:p>
          <a:pPr lvl="0" algn="ctr" defTabSz="1022350">
            <a:lnSpc>
              <a:spcPct val="90000"/>
            </a:lnSpc>
            <a:spcBef>
              <a:spcPct val="0"/>
            </a:spcBef>
            <a:spcAft>
              <a:spcPct val="35000"/>
            </a:spcAft>
          </a:pPr>
          <a:r>
            <a:rPr lang="en-US" sz="2300" kern="1200" dirty="0" smtClean="0"/>
            <a:t>Who?</a:t>
          </a:r>
          <a:endParaRPr lang="en-US" sz="2300" kern="1200" dirty="0"/>
        </a:p>
      </dsp:txBody>
      <dsp:txXfrm>
        <a:off x="3773357" y="39162"/>
        <a:ext cx="1140085" cy="714016"/>
      </dsp:txXfrm>
    </dsp:sp>
    <dsp:sp modelId="{5670E8CC-1AD2-4E7E-A2F5-E5A1D358AABE}">
      <dsp:nvSpPr>
        <dsp:cNvPr id="0" name=""/>
        <dsp:cNvSpPr/>
      </dsp:nvSpPr>
      <dsp:spPr>
        <a:xfrm>
          <a:off x="2476589" y="396170"/>
          <a:ext cx="3733620" cy="3733620"/>
        </a:xfrm>
        <a:custGeom>
          <a:avLst/>
          <a:gdLst/>
          <a:ahLst/>
          <a:cxnLst/>
          <a:rect l="0" t="0" r="0" b="0"/>
          <a:pathLst>
            <a:path>
              <a:moveTo>
                <a:pt x="2483287" y="104727"/>
              </a:moveTo>
              <a:arcTo wR="1866810" hR="1866810" stAng="17356965" swAng="1504279"/>
            </a:path>
          </a:pathLst>
        </a:custGeom>
        <a:noFill/>
        <a:ln w="10000" cap="flat" cmpd="sng" algn="ctr">
          <a:solidFill>
            <a:schemeClr val="accent1">
              <a:hueOff val="0"/>
              <a:satOff val="0"/>
              <a:lumOff val="0"/>
              <a:alphaOff val="0"/>
            </a:schemeClr>
          </a:solidFill>
          <a:prstDash val="solid"/>
        </a:ln>
        <a:effectLst/>
        <a:sp3d z="-227350" prstMaterial="matte"/>
      </dsp:spPr>
      <dsp:style>
        <a:lnRef idx="1">
          <a:scrgbClr r="0" g="0" b="0"/>
        </a:lnRef>
        <a:fillRef idx="0">
          <a:scrgbClr r="0" g="0" b="0"/>
        </a:fillRef>
        <a:effectRef idx="0">
          <a:scrgbClr r="0" g="0" b="0"/>
        </a:effectRef>
        <a:fontRef idx="minor"/>
      </dsp:style>
    </dsp:sp>
    <dsp:sp modelId="{0ABBFB2A-B34A-4411-A2E3-B43BF7C7312D}">
      <dsp:nvSpPr>
        <dsp:cNvPr id="0" name=""/>
        <dsp:cNvSpPr/>
      </dsp:nvSpPr>
      <dsp:spPr>
        <a:xfrm>
          <a:off x="5351435" y="933940"/>
          <a:ext cx="1217339" cy="791270"/>
        </a:xfrm>
        <a:prstGeom prst="roundRect">
          <a:avLst/>
        </a:prstGeom>
        <a:solidFill>
          <a:schemeClr val="accent1">
            <a:hueOff val="0"/>
            <a:satOff val="0"/>
            <a:lumOff val="0"/>
            <a:alphaOff val="0"/>
          </a:schemeClr>
        </a:solidFill>
        <a:ln>
          <a:noFill/>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sp3d extrusionH="28000" prstMaterial="matte"/>
        </a:bodyPr>
        <a:lstStyle/>
        <a:p>
          <a:pPr lvl="0" algn="ctr" defTabSz="1022350">
            <a:lnSpc>
              <a:spcPct val="90000"/>
            </a:lnSpc>
            <a:spcBef>
              <a:spcPct val="0"/>
            </a:spcBef>
            <a:spcAft>
              <a:spcPct val="35000"/>
            </a:spcAft>
          </a:pPr>
          <a:r>
            <a:rPr lang="en-US" sz="2300" kern="1200" dirty="0" smtClean="0"/>
            <a:t>What?</a:t>
          </a:r>
          <a:endParaRPr lang="en-US" sz="2300" kern="1200" dirty="0"/>
        </a:p>
      </dsp:txBody>
      <dsp:txXfrm>
        <a:off x="5390062" y="972567"/>
        <a:ext cx="1140085" cy="714016"/>
      </dsp:txXfrm>
    </dsp:sp>
    <dsp:sp modelId="{05EDBD6C-A7F8-4540-BB8B-244B7090C9FF}">
      <dsp:nvSpPr>
        <dsp:cNvPr id="0" name=""/>
        <dsp:cNvSpPr/>
      </dsp:nvSpPr>
      <dsp:spPr>
        <a:xfrm>
          <a:off x="2476589" y="396170"/>
          <a:ext cx="3733620" cy="3733620"/>
        </a:xfrm>
        <a:custGeom>
          <a:avLst/>
          <a:gdLst/>
          <a:ahLst/>
          <a:cxnLst/>
          <a:rect l="0" t="0" r="0" b="0"/>
          <a:pathLst>
            <a:path>
              <a:moveTo>
                <a:pt x="3657554" y="1339348"/>
              </a:moveTo>
              <a:arcTo wR="1866810" hR="1866810" stAng="20615264" swAng="1969472"/>
            </a:path>
          </a:pathLst>
        </a:custGeom>
        <a:noFill/>
        <a:ln w="10000" cap="flat" cmpd="sng" algn="ctr">
          <a:solidFill>
            <a:schemeClr val="accent1">
              <a:hueOff val="0"/>
              <a:satOff val="0"/>
              <a:lumOff val="0"/>
              <a:alphaOff val="0"/>
            </a:schemeClr>
          </a:solidFill>
          <a:prstDash val="solid"/>
        </a:ln>
        <a:effectLst/>
        <a:sp3d z="-227350" prstMaterial="matte"/>
      </dsp:spPr>
      <dsp:style>
        <a:lnRef idx="1">
          <a:scrgbClr r="0" g="0" b="0"/>
        </a:lnRef>
        <a:fillRef idx="0">
          <a:scrgbClr r="0" g="0" b="0"/>
        </a:fillRef>
        <a:effectRef idx="0">
          <a:scrgbClr r="0" g="0" b="0"/>
        </a:effectRef>
        <a:fontRef idx="minor"/>
      </dsp:style>
    </dsp:sp>
    <dsp:sp modelId="{B92ECF6A-78E0-4A6E-9B71-F193F893FAE4}">
      <dsp:nvSpPr>
        <dsp:cNvPr id="0" name=""/>
        <dsp:cNvSpPr/>
      </dsp:nvSpPr>
      <dsp:spPr>
        <a:xfrm>
          <a:off x="5351435" y="2800750"/>
          <a:ext cx="1217339" cy="791270"/>
        </a:xfrm>
        <a:prstGeom prst="roundRect">
          <a:avLst/>
        </a:prstGeom>
        <a:solidFill>
          <a:schemeClr val="accent1">
            <a:hueOff val="0"/>
            <a:satOff val="0"/>
            <a:lumOff val="0"/>
            <a:alphaOff val="0"/>
          </a:schemeClr>
        </a:solidFill>
        <a:ln>
          <a:noFill/>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sp3d extrusionH="28000" prstMaterial="matte"/>
        </a:bodyPr>
        <a:lstStyle/>
        <a:p>
          <a:pPr lvl="0" algn="ctr" defTabSz="1022350">
            <a:lnSpc>
              <a:spcPct val="90000"/>
            </a:lnSpc>
            <a:spcBef>
              <a:spcPct val="0"/>
            </a:spcBef>
            <a:spcAft>
              <a:spcPct val="35000"/>
            </a:spcAft>
          </a:pPr>
          <a:r>
            <a:rPr lang="en-US" sz="2300" kern="1200" dirty="0" smtClean="0"/>
            <a:t>Where?</a:t>
          </a:r>
          <a:endParaRPr lang="en-US" sz="2300" kern="1200" dirty="0"/>
        </a:p>
      </dsp:txBody>
      <dsp:txXfrm>
        <a:off x="5390062" y="2839377"/>
        <a:ext cx="1140085" cy="714016"/>
      </dsp:txXfrm>
    </dsp:sp>
    <dsp:sp modelId="{68094C5D-28B5-48F5-B82F-3BD4BBA682BC}">
      <dsp:nvSpPr>
        <dsp:cNvPr id="0" name=""/>
        <dsp:cNvSpPr/>
      </dsp:nvSpPr>
      <dsp:spPr>
        <a:xfrm>
          <a:off x="2476589" y="396170"/>
          <a:ext cx="3733620" cy="3733620"/>
        </a:xfrm>
        <a:custGeom>
          <a:avLst/>
          <a:gdLst/>
          <a:ahLst/>
          <a:cxnLst/>
          <a:rect l="0" t="0" r="0" b="0"/>
          <a:pathLst>
            <a:path>
              <a:moveTo>
                <a:pt x="3171879" y="3201642"/>
              </a:moveTo>
              <a:arcTo wR="1866810" hR="1866810" stAng="2738756" swAng="1504279"/>
            </a:path>
          </a:pathLst>
        </a:custGeom>
        <a:noFill/>
        <a:ln w="10000" cap="flat" cmpd="sng" algn="ctr">
          <a:solidFill>
            <a:schemeClr val="accent1">
              <a:hueOff val="0"/>
              <a:satOff val="0"/>
              <a:lumOff val="0"/>
              <a:alphaOff val="0"/>
            </a:schemeClr>
          </a:solidFill>
          <a:prstDash val="solid"/>
        </a:ln>
        <a:effectLst/>
        <a:sp3d z="-227350" prstMaterial="matte"/>
      </dsp:spPr>
      <dsp:style>
        <a:lnRef idx="1">
          <a:scrgbClr r="0" g="0" b="0"/>
        </a:lnRef>
        <a:fillRef idx="0">
          <a:scrgbClr r="0" g="0" b="0"/>
        </a:fillRef>
        <a:effectRef idx="0">
          <a:scrgbClr r="0" g="0" b="0"/>
        </a:effectRef>
        <a:fontRef idx="minor"/>
      </dsp:style>
    </dsp:sp>
    <dsp:sp modelId="{CC01541E-6504-493E-9FDD-35A9B6BF900C}">
      <dsp:nvSpPr>
        <dsp:cNvPr id="0" name=""/>
        <dsp:cNvSpPr/>
      </dsp:nvSpPr>
      <dsp:spPr>
        <a:xfrm>
          <a:off x="3734730" y="3734156"/>
          <a:ext cx="1217339" cy="791270"/>
        </a:xfrm>
        <a:prstGeom prst="roundRect">
          <a:avLst/>
        </a:prstGeom>
        <a:solidFill>
          <a:schemeClr val="accent1">
            <a:hueOff val="0"/>
            <a:satOff val="0"/>
            <a:lumOff val="0"/>
            <a:alphaOff val="0"/>
          </a:schemeClr>
        </a:solidFill>
        <a:ln>
          <a:noFill/>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sp3d extrusionH="28000" prstMaterial="matte"/>
        </a:bodyPr>
        <a:lstStyle/>
        <a:p>
          <a:pPr lvl="0" algn="ctr" defTabSz="1022350">
            <a:lnSpc>
              <a:spcPct val="90000"/>
            </a:lnSpc>
            <a:spcBef>
              <a:spcPct val="0"/>
            </a:spcBef>
            <a:spcAft>
              <a:spcPct val="35000"/>
            </a:spcAft>
          </a:pPr>
          <a:r>
            <a:rPr lang="en-US" sz="2300" kern="1200" dirty="0" smtClean="0"/>
            <a:t>When?</a:t>
          </a:r>
          <a:endParaRPr lang="en-US" sz="2300" kern="1200" dirty="0"/>
        </a:p>
      </dsp:txBody>
      <dsp:txXfrm>
        <a:off x="3773357" y="3772783"/>
        <a:ext cx="1140085" cy="714016"/>
      </dsp:txXfrm>
    </dsp:sp>
    <dsp:sp modelId="{B4B3574B-E0A4-493A-9A55-F00E2C39E470}">
      <dsp:nvSpPr>
        <dsp:cNvPr id="0" name=""/>
        <dsp:cNvSpPr/>
      </dsp:nvSpPr>
      <dsp:spPr>
        <a:xfrm>
          <a:off x="2476589" y="396170"/>
          <a:ext cx="3733620" cy="3733620"/>
        </a:xfrm>
        <a:custGeom>
          <a:avLst/>
          <a:gdLst/>
          <a:ahLst/>
          <a:cxnLst/>
          <a:rect l="0" t="0" r="0" b="0"/>
          <a:pathLst>
            <a:path>
              <a:moveTo>
                <a:pt x="1250333" y="3628893"/>
              </a:moveTo>
              <a:arcTo wR="1866810" hR="1866810" stAng="6556965" swAng="1504279"/>
            </a:path>
          </a:pathLst>
        </a:custGeom>
        <a:noFill/>
        <a:ln w="10000" cap="flat" cmpd="sng" algn="ctr">
          <a:solidFill>
            <a:schemeClr val="accent1">
              <a:hueOff val="0"/>
              <a:satOff val="0"/>
              <a:lumOff val="0"/>
              <a:alphaOff val="0"/>
            </a:schemeClr>
          </a:solidFill>
          <a:prstDash val="solid"/>
        </a:ln>
        <a:effectLst/>
        <a:sp3d z="-227350" prstMaterial="matte"/>
      </dsp:spPr>
      <dsp:style>
        <a:lnRef idx="1">
          <a:scrgbClr r="0" g="0" b="0"/>
        </a:lnRef>
        <a:fillRef idx="0">
          <a:scrgbClr r="0" g="0" b="0"/>
        </a:fillRef>
        <a:effectRef idx="0">
          <a:scrgbClr r="0" g="0" b="0"/>
        </a:effectRef>
        <a:fontRef idx="minor"/>
      </dsp:style>
    </dsp:sp>
    <dsp:sp modelId="{DB5D850C-4050-4A3B-AD85-FA04D046DFAC}">
      <dsp:nvSpPr>
        <dsp:cNvPr id="0" name=""/>
        <dsp:cNvSpPr/>
      </dsp:nvSpPr>
      <dsp:spPr>
        <a:xfrm>
          <a:off x="2118024" y="2800750"/>
          <a:ext cx="1217339" cy="791270"/>
        </a:xfrm>
        <a:prstGeom prst="roundRect">
          <a:avLst/>
        </a:prstGeom>
        <a:solidFill>
          <a:schemeClr val="accent1">
            <a:hueOff val="0"/>
            <a:satOff val="0"/>
            <a:lumOff val="0"/>
            <a:alphaOff val="0"/>
          </a:schemeClr>
        </a:solidFill>
        <a:ln>
          <a:noFill/>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sp3d extrusionH="28000" prstMaterial="matte"/>
        </a:bodyPr>
        <a:lstStyle/>
        <a:p>
          <a:pPr lvl="0" algn="ctr" defTabSz="1022350">
            <a:lnSpc>
              <a:spcPct val="90000"/>
            </a:lnSpc>
            <a:spcBef>
              <a:spcPct val="0"/>
            </a:spcBef>
            <a:spcAft>
              <a:spcPct val="35000"/>
            </a:spcAft>
          </a:pPr>
          <a:r>
            <a:rPr lang="en-US" sz="2300" kern="1200" dirty="0" smtClean="0"/>
            <a:t>Why?</a:t>
          </a:r>
          <a:endParaRPr lang="en-US" sz="2300" kern="1200" dirty="0"/>
        </a:p>
      </dsp:txBody>
      <dsp:txXfrm>
        <a:off x="2156651" y="2839377"/>
        <a:ext cx="1140085" cy="714016"/>
      </dsp:txXfrm>
    </dsp:sp>
    <dsp:sp modelId="{B5BC94C3-6B9B-429F-82BC-81EB9C78DBFB}">
      <dsp:nvSpPr>
        <dsp:cNvPr id="0" name=""/>
        <dsp:cNvSpPr/>
      </dsp:nvSpPr>
      <dsp:spPr>
        <a:xfrm>
          <a:off x="2476589" y="396170"/>
          <a:ext cx="3733620" cy="3733620"/>
        </a:xfrm>
        <a:custGeom>
          <a:avLst/>
          <a:gdLst/>
          <a:ahLst/>
          <a:cxnLst/>
          <a:rect l="0" t="0" r="0" b="0"/>
          <a:pathLst>
            <a:path>
              <a:moveTo>
                <a:pt x="76066" y="2394271"/>
              </a:moveTo>
              <a:arcTo wR="1866810" hR="1866810" stAng="9815264" swAng="1969472"/>
            </a:path>
          </a:pathLst>
        </a:custGeom>
        <a:noFill/>
        <a:ln w="10000" cap="flat" cmpd="sng" algn="ctr">
          <a:solidFill>
            <a:schemeClr val="accent1">
              <a:hueOff val="0"/>
              <a:satOff val="0"/>
              <a:lumOff val="0"/>
              <a:alphaOff val="0"/>
            </a:schemeClr>
          </a:solidFill>
          <a:prstDash val="solid"/>
        </a:ln>
        <a:effectLst/>
        <a:sp3d z="-227350" prstMaterial="matte"/>
      </dsp:spPr>
      <dsp:style>
        <a:lnRef idx="1">
          <a:scrgbClr r="0" g="0" b="0"/>
        </a:lnRef>
        <a:fillRef idx="0">
          <a:scrgbClr r="0" g="0" b="0"/>
        </a:fillRef>
        <a:effectRef idx="0">
          <a:scrgbClr r="0" g="0" b="0"/>
        </a:effectRef>
        <a:fontRef idx="minor"/>
      </dsp:style>
    </dsp:sp>
    <dsp:sp modelId="{1E49E3C4-5417-4B8E-8F1C-9CD1545F1128}">
      <dsp:nvSpPr>
        <dsp:cNvPr id="0" name=""/>
        <dsp:cNvSpPr/>
      </dsp:nvSpPr>
      <dsp:spPr>
        <a:xfrm>
          <a:off x="2118024" y="933940"/>
          <a:ext cx="1217339" cy="791270"/>
        </a:xfrm>
        <a:prstGeom prst="roundRect">
          <a:avLst/>
        </a:prstGeom>
        <a:solidFill>
          <a:schemeClr val="accent1">
            <a:hueOff val="0"/>
            <a:satOff val="0"/>
            <a:lumOff val="0"/>
            <a:alphaOff val="0"/>
          </a:schemeClr>
        </a:solidFill>
        <a:ln>
          <a:noFill/>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sp3d extrusionH="28000" prstMaterial="matte"/>
        </a:bodyPr>
        <a:lstStyle/>
        <a:p>
          <a:pPr lvl="0" algn="ctr" defTabSz="1022350">
            <a:lnSpc>
              <a:spcPct val="90000"/>
            </a:lnSpc>
            <a:spcBef>
              <a:spcPct val="0"/>
            </a:spcBef>
            <a:spcAft>
              <a:spcPct val="35000"/>
            </a:spcAft>
          </a:pPr>
          <a:r>
            <a:rPr lang="en-US" sz="2300" kern="1200" dirty="0" smtClean="0"/>
            <a:t>How?</a:t>
          </a:r>
          <a:endParaRPr lang="en-US" sz="2300" kern="1200" dirty="0"/>
        </a:p>
      </dsp:txBody>
      <dsp:txXfrm>
        <a:off x="2156651" y="972567"/>
        <a:ext cx="1140085" cy="714016"/>
      </dsp:txXfrm>
    </dsp:sp>
    <dsp:sp modelId="{31FDBC48-E088-4A08-A766-07F97934818A}">
      <dsp:nvSpPr>
        <dsp:cNvPr id="0" name=""/>
        <dsp:cNvSpPr/>
      </dsp:nvSpPr>
      <dsp:spPr>
        <a:xfrm>
          <a:off x="2476589" y="396170"/>
          <a:ext cx="3733620" cy="3733620"/>
        </a:xfrm>
        <a:custGeom>
          <a:avLst/>
          <a:gdLst/>
          <a:ahLst/>
          <a:cxnLst/>
          <a:rect l="0" t="0" r="0" b="0"/>
          <a:pathLst>
            <a:path>
              <a:moveTo>
                <a:pt x="561741" y="531978"/>
              </a:moveTo>
              <a:arcTo wR="1866810" hR="1866810" stAng="13538756" swAng="1504279"/>
            </a:path>
          </a:pathLst>
        </a:custGeom>
        <a:noFill/>
        <a:ln w="10000" cap="flat" cmpd="sng" algn="ctr">
          <a:solidFill>
            <a:schemeClr val="accent1">
              <a:hueOff val="0"/>
              <a:satOff val="0"/>
              <a:lumOff val="0"/>
              <a:alphaOff val="0"/>
            </a:schemeClr>
          </a:solidFill>
          <a:prstDash val="solid"/>
        </a:ln>
        <a:effectLst/>
        <a:sp3d z="-227350" prstMaterial="matte"/>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E009A-8038-4BD4-AFCF-0725936BEF3C}">
      <dsp:nvSpPr>
        <dsp:cNvPr id="0" name=""/>
        <dsp:cNvSpPr/>
      </dsp:nvSpPr>
      <dsp:spPr>
        <a:xfrm>
          <a:off x="0" y="111450"/>
          <a:ext cx="8686800" cy="95215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1. </a:t>
          </a:r>
        </a:p>
        <a:p>
          <a:pPr lvl="0" algn="ctr" defTabSz="1066800">
            <a:lnSpc>
              <a:spcPct val="90000"/>
            </a:lnSpc>
            <a:spcBef>
              <a:spcPct val="0"/>
            </a:spcBef>
            <a:spcAft>
              <a:spcPct val="35000"/>
            </a:spcAft>
          </a:pPr>
          <a:r>
            <a:rPr lang="en-US" sz="2400" kern="1200" dirty="0" smtClean="0"/>
            <a:t>Dan </a:t>
          </a:r>
          <a:r>
            <a:rPr lang="en-US" sz="2400" kern="1200" dirty="0" err="1" smtClean="0"/>
            <a:t>Merica</a:t>
          </a:r>
          <a:r>
            <a:rPr lang="en-US" sz="2400" kern="1200" dirty="0" smtClean="0"/>
            <a:t>                                                                                                                         </a:t>
          </a:r>
          <a:endParaRPr lang="en-US" sz="2400" kern="1200" dirty="0"/>
        </a:p>
      </dsp:txBody>
      <dsp:txXfrm>
        <a:off x="0" y="111450"/>
        <a:ext cx="8686800" cy="952155"/>
      </dsp:txXfrm>
    </dsp:sp>
    <dsp:sp modelId="{B77A085A-D454-4A7E-A5BA-DCD0DB9852E6}">
      <dsp:nvSpPr>
        <dsp:cNvPr id="0" name=""/>
        <dsp:cNvSpPr/>
      </dsp:nvSpPr>
      <dsp:spPr>
        <a:xfrm>
          <a:off x="0" y="1109918"/>
          <a:ext cx="8686800" cy="32281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http://politicalticker.blogs.cnn.com/2014/01/22/hillary-clinton-set-for-california-swing-in-april/</a:t>
          </a:r>
          <a:endParaRPr lang="en-US" sz="2400" kern="1200" dirty="0"/>
        </a:p>
        <a:p>
          <a:pPr marL="228600" lvl="1" indent="-228600" algn="l" defTabSz="1066800">
            <a:lnSpc>
              <a:spcPct val="90000"/>
            </a:lnSpc>
            <a:spcBef>
              <a:spcPct val="0"/>
            </a:spcBef>
            <a:spcAft>
              <a:spcPct val="15000"/>
            </a:spcAft>
            <a:buChar char="••"/>
          </a:pPr>
          <a:r>
            <a:rPr lang="en-US" sz="2400" b="0" i="0" kern="1200" dirty="0" err="1" smtClean="0"/>
            <a:t>Merica</a:t>
          </a:r>
          <a:r>
            <a:rPr lang="en-US" sz="2400" b="0" i="0" kern="1200" dirty="0" smtClean="0"/>
            <a:t>, Dan. "Hillary Clinton Set for California Swing in April." </a:t>
          </a:r>
          <a:r>
            <a:rPr lang="en-US" sz="2400" b="0" i="1" kern="1200" dirty="0" smtClean="0"/>
            <a:t>CNN Political Ticker RSS</a:t>
          </a:r>
          <a:r>
            <a:rPr lang="en-US" sz="2400" b="0" i="0" kern="1200" dirty="0" smtClean="0"/>
            <a:t>. </a:t>
          </a:r>
          <a:r>
            <a:rPr lang="en-US" sz="2400" b="0" i="0" kern="1200" dirty="0" err="1" smtClean="0"/>
            <a:t>N.p</a:t>
          </a:r>
          <a:r>
            <a:rPr lang="en-US" sz="2400" b="0" i="0" kern="1200" dirty="0" smtClean="0"/>
            <a:t>., </a:t>
          </a:r>
          <a:r>
            <a:rPr lang="en-US" sz="2400" b="0" i="0" kern="1200" dirty="0" err="1" smtClean="0"/>
            <a:t>n.d</a:t>
          </a:r>
          <a:r>
            <a:rPr lang="en-US" sz="2400" b="0" i="0" kern="1200" dirty="0" smtClean="0"/>
            <a:t>. Web. 22 Jan. 2014.</a:t>
          </a:r>
          <a:endParaRPr lang="en-US" sz="2400" kern="1200" dirty="0"/>
        </a:p>
        <a:p>
          <a:pPr marL="228600" lvl="1" indent="-228600" algn="l" defTabSz="1066800">
            <a:lnSpc>
              <a:spcPct val="90000"/>
            </a:lnSpc>
            <a:spcBef>
              <a:spcPct val="0"/>
            </a:spcBef>
            <a:spcAft>
              <a:spcPct val="15000"/>
            </a:spcAft>
            <a:buChar char="••"/>
          </a:pPr>
          <a:r>
            <a:rPr lang="en-US" sz="2400" kern="1200" dirty="0" smtClean="0"/>
            <a:t>”</a:t>
          </a:r>
          <a:r>
            <a:rPr lang="en-US" sz="2400" b="0" i="0" kern="1200" dirty="0" smtClean="0"/>
            <a:t>Former Secretary of State Hillary Clinton will make a multi-day swing through California in April, speaking at events in San Francisco, San Jose and San Diego that are sure to spark more talk about whether the former first lady will run for president in 2016.”</a:t>
          </a:r>
          <a:endParaRPr lang="en-US" sz="2400" kern="1200" dirty="0"/>
        </a:p>
      </dsp:txBody>
      <dsp:txXfrm>
        <a:off x="0" y="1109918"/>
        <a:ext cx="8686800" cy="3228120"/>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07EDDC4-F2A3-4251-BEBD-56DBFAB3ACEC}" type="datetimeFigureOut">
              <a:rPr lang="en-US" smtClean="0"/>
              <a:pPr/>
              <a:t>11/15/2014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1A4A2FD-0E2F-4D1C-AF5E-47807E1755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7EDDC4-F2A3-4251-BEBD-56DBFAB3ACEC}" type="datetimeFigureOut">
              <a:rPr lang="en-US" smtClean="0"/>
              <a:pPr/>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4A2FD-0E2F-4D1C-AF5E-47807E1755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7EDDC4-F2A3-4251-BEBD-56DBFAB3ACEC}" type="datetimeFigureOut">
              <a:rPr lang="en-US" smtClean="0"/>
              <a:pPr/>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4A2FD-0E2F-4D1C-AF5E-47807E1755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07EDDC4-F2A3-4251-BEBD-56DBFAB3ACEC}" type="datetimeFigureOut">
              <a:rPr lang="en-US" smtClean="0"/>
              <a:pPr/>
              <a:t>11/15/2014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1A4A2FD-0E2F-4D1C-AF5E-47807E1755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07EDDC4-F2A3-4251-BEBD-56DBFAB3ACEC}" type="datetimeFigureOut">
              <a:rPr lang="en-US" smtClean="0"/>
              <a:pPr/>
              <a:t>11/15/2014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1A4A2FD-0E2F-4D1C-AF5E-47807E1755FE}"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07EDDC4-F2A3-4251-BEBD-56DBFAB3ACEC}" type="datetimeFigureOut">
              <a:rPr lang="en-US" smtClean="0"/>
              <a:pPr/>
              <a:t>11/15/2014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1A4A2FD-0E2F-4D1C-AF5E-47807E1755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07EDDC4-F2A3-4251-BEBD-56DBFAB3ACEC}" type="datetimeFigureOut">
              <a:rPr lang="en-US" smtClean="0"/>
              <a:pPr/>
              <a:t>11/15/2014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1A4A2FD-0E2F-4D1C-AF5E-47807E1755FE}"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07EDDC4-F2A3-4251-BEBD-56DBFAB3ACEC}" type="datetimeFigureOut">
              <a:rPr lang="en-US" smtClean="0"/>
              <a:pPr/>
              <a:t>11/15/2014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4A2FD-0E2F-4D1C-AF5E-47807E1755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07EDDC4-F2A3-4251-BEBD-56DBFAB3ACEC}" type="datetimeFigureOut">
              <a:rPr lang="en-US" smtClean="0"/>
              <a:pPr/>
              <a:t>11/15/2014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4A2FD-0E2F-4D1C-AF5E-47807E1755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07EDDC4-F2A3-4251-BEBD-56DBFAB3ACEC}" type="datetimeFigureOut">
              <a:rPr lang="en-US" smtClean="0"/>
              <a:pPr/>
              <a:t>11/15/2014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4A2FD-0E2F-4D1C-AF5E-47807E1755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07EDDC4-F2A3-4251-BEBD-56DBFAB3ACEC}" type="datetimeFigureOut">
              <a:rPr lang="en-US" smtClean="0"/>
              <a:pPr/>
              <a:t>11/15/2014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1A4A2FD-0E2F-4D1C-AF5E-47807E1755FE}"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07EDDC4-F2A3-4251-BEBD-56DBFAB3ACEC}" type="datetimeFigureOut">
              <a:rPr lang="en-US" smtClean="0"/>
              <a:pPr/>
              <a:t>11/15/2014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1A4A2FD-0E2F-4D1C-AF5E-47807E1755FE}"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hyperlink" Target="http://search.ebscohost.com/login.aspx?direct=true&amp;db=pwh&amp;AN=Q4KHSON2013060624484432&amp;site=pov-liv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Primary Source </a:t>
            </a:r>
          </a:p>
          <a:p>
            <a:r>
              <a:rPr lang="en-US" dirty="0" smtClean="0"/>
              <a:t>A primary source is a document or physical object which was written or created during the time under study. These sources were present during an experience or time period and offer an inside view of a particular event.</a:t>
            </a:r>
          </a:p>
          <a:p>
            <a:pPr lvl="1"/>
            <a:r>
              <a:rPr lang="en-US" dirty="0" smtClean="0"/>
              <a:t>ORIGINAL DOCUMENTS (excerpts or translations acceptable): Diaries, speeches, manuscripts, letters, interviews, news film footage, autobiographies, official records </a:t>
            </a:r>
          </a:p>
          <a:p>
            <a:pPr lvl="2"/>
            <a:r>
              <a:rPr lang="en-US" dirty="0" smtClean="0"/>
              <a:t>Diary of Anne Frank - Experiences of a Jewish family during WWII </a:t>
            </a:r>
          </a:p>
          <a:p>
            <a:pPr lvl="2"/>
            <a:r>
              <a:rPr lang="en-US" dirty="0" smtClean="0"/>
              <a:t>The Constitution of Canada - Canadian History </a:t>
            </a:r>
          </a:p>
          <a:p>
            <a:pPr lvl="2"/>
            <a:r>
              <a:rPr lang="en-US" dirty="0" smtClean="0"/>
              <a:t>A journal article reporting NEW research or findings </a:t>
            </a:r>
          </a:p>
          <a:p>
            <a:pPr lvl="2"/>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down)">
                                      <p:cBhvr>
                                        <p:cTn id="26" dur="500"/>
                                        <p:tgtEl>
                                          <p:spTgt spid="3">
                                            <p:txEl>
                                              <p:pRg st="4" end="4"/>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down)">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Secondary Source</a:t>
            </a:r>
          </a:p>
          <a:p>
            <a:r>
              <a:rPr lang="en-US" dirty="0" smtClean="0"/>
              <a:t>A secondary source interprets and analyzes primary sources. These sources are one or more steps removed from the event. Secondary sources may have pictures, quotes or graphics of primary sources in them.</a:t>
            </a:r>
          </a:p>
          <a:p>
            <a:pPr lvl="1"/>
            <a:r>
              <a:rPr lang="fr-FR" dirty="0" smtClean="0"/>
              <a:t>PUBLICATIONS: </a:t>
            </a:r>
            <a:r>
              <a:rPr lang="fr-FR" dirty="0" err="1" smtClean="0"/>
              <a:t>Textbooks</a:t>
            </a:r>
            <a:r>
              <a:rPr lang="fr-FR" dirty="0" smtClean="0"/>
              <a:t>, magazine articles, histories, </a:t>
            </a:r>
            <a:r>
              <a:rPr lang="fr-FR" dirty="0" err="1" smtClean="0"/>
              <a:t>criticisms</a:t>
            </a:r>
            <a:r>
              <a:rPr lang="fr-FR" dirty="0" smtClean="0"/>
              <a:t>, </a:t>
            </a:r>
            <a:r>
              <a:rPr lang="fr-FR" dirty="0" err="1" smtClean="0"/>
              <a:t>commentaries</a:t>
            </a:r>
            <a:r>
              <a:rPr lang="fr-FR" dirty="0" smtClean="0"/>
              <a:t>, </a:t>
            </a:r>
            <a:r>
              <a:rPr lang="fr-FR" dirty="0" err="1" smtClean="0"/>
              <a:t>encyclopedias</a:t>
            </a:r>
            <a:endParaRPr lang="fr-FR" dirty="0" smtClean="0"/>
          </a:p>
          <a:p>
            <a:pPr lvl="2"/>
            <a:r>
              <a:rPr lang="en-US" dirty="0" smtClean="0"/>
              <a:t>A journal/magazine article which interprets or reviews previous findings </a:t>
            </a:r>
          </a:p>
          <a:p>
            <a:pPr lvl="2"/>
            <a:r>
              <a:rPr lang="en-US" dirty="0" smtClean="0"/>
              <a:t>A history textbook </a:t>
            </a:r>
          </a:p>
          <a:p>
            <a:pPr lvl="2"/>
            <a:r>
              <a:rPr lang="en-US" dirty="0" smtClean="0"/>
              <a:t>A book about the effects of WWI </a:t>
            </a:r>
          </a:p>
          <a:p>
            <a:pPr lvl="2"/>
            <a:endParaRPr lang="fr-FR"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Journalists Questions </a:t>
            </a:r>
            <a:endParaRPr lang="en-US" dirty="0"/>
          </a:p>
        </p:txBody>
      </p:sp>
      <p:graphicFrame>
        <p:nvGraphicFramePr>
          <p:cNvPr id="5" name="Content Placeholder 4"/>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AC5BCDEE-42D1-4814-89FC-942CD84DF965}"/>
                                            </p:graphicEl>
                                          </p:spTgt>
                                        </p:tgtEl>
                                        <p:attrNameLst>
                                          <p:attrName>style.visibility</p:attrName>
                                        </p:attrNameLst>
                                      </p:cBhvr>
                                      <p:to>
                                        <p:strVal val="visible"/>
                                      </p:to>
                                    </p:set>
                                    <p:animEffect transition="in" filter="fade">
                                      <p:cBhvr>
                                        <p:cTn id="7" dur="2000"/>
                                        <p:tgtEl>
                                          <p:spTgt spid="5">
                                            <p:graphicEl>
                                              <a:dgm id="{AC5BCDEE-42D1-4814-89FC-942CD84DF96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5670E8CC-1AD2-4E7E-A2F5-E5A1D358AABE}"/>
                                            </p:graphicEl>
                                          </p:spTgt>
                                        </p:tgtEl>
                                        <p:attrNameLst>
                                          <p:attrName>style.visibility</p:attrName>
                                        </p:attrNameLst>
                                      </p:cBhvr>
                                      <p:to>
                                        <p:strVal val="visible"/>
                                      </p:to>
                                    </p:set>
                                    <p:animEffect transition="in" filter="fade">
                                      <p:cBhvr>
                                        <p:cTn id="12" dur="2000"/>
                                        <p:tgtEl>
                                          <p:spTgt spid="5">
                                            <p:graphicEl>
                                              <a:dgm id="{5670E8CC-1AD2-4E7E-A2F5-E5A1D358AABE}"/>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graphicEl>
                                              <a:dgm id="{0ABBFB2A-B34A-4411-A2E3-B43BF7C7312D}"/>
                                            </p:graphicEl>
                                          </p:spTgt>
                                        </p:tgtEl>
                                        <p:attrNameLst>
                                          <p:attrName>style.visibility</p:attrName>
                                        </p:attrNameLst>
                                      </p:cBhvr>
                                      <p:to>
                                        <p:strVal val="visible"/>
                                      </p:to>
                                    </p:set>
                                    <p:animEffect transition="in" filter="fade">
                                      <p:cBhvr>
                                        <p:cTn id="15" dur="2000"/>
                                        <p:tgtEl>
                                          <p:spTgt spid="5">
                                            <p:graphicEl>
                                              <a:dgm id="{0ABBFB2A-B34A-4411-A2E3-B43BF7C7312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05EDBD6C-A7F8-4540-BB8B-244B7090C9FF}"/>
                                            </p:graphicEl>
                                          </p:spTgt>
                                        </p:tgtEl>
                                        <p:attrNameLst>
                                          <p:attrName>style.visibility</p:attrName>
                                        </p:attrNameLst>
                                      </p:cBhvr>
                                      <p:to>
                                        <p:strVal val="visible"/>
                                      </p:to>
                                    </p:set>
                                    <p:animEffect transition="in" filter="fade">
                                      <p:cBhvr>
                                        <p:cTn id="20" dur="2000"/>
                                        <p:tgtEl>
                                          <p:spTgt spid="5">
                                            <p:graphicEl>
                                              <a:dgm id="{05EDBD6C-A7F8-4540-BB8B-244B7090C9FF}"/>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B92ECF6A-78E0-4A6E-9B71-F193F893FAE4}"/>
                                            </p:graphicEl>
                                          </p:spTgt>
                                        </p:tgtEl>
                                        <p:attrNameLst>
                                          <p:attrName>style.visibility</p:attrName>
                                        </p:attrNameLst>
                                      </p:cBhvr>
                                      <p:to>
                                        <p:strVal val="visible"/>
                                      </p:to>
                                    </p:set>
                                    <p:animEffect transition="in" filter="fade">
                                      <p:cBhvr>
                                        <p:cTn id="23" dur="2000"/>
                                        <p:tgtEl>
                                          <p:spTgt spid="5">
                                            <p:graphicEl>
                                              <a:dgm id="{B92ECF6A-78E0-4A6E-9B71-F193F893FAE4}"/>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graphicEl>
                                              <a:dgm id="{68094C5D-28B5-48F5-B82F-3BD4BBA682BC}"/>
                                            </p:graphicEl>
                                          </p:spTgt>
                                        </p:tgtEl>
                                        <p:attrNameLst>
                                          <p:attrName>style.visibility</p:attrName>
                                        </p:attrNameLst>
                                      </p:cBhvr>
                                      <p:to>
                                        <p:strVal val="visible"/>
                                      </p:to>
                                    </p:set>
                                    <p:animEffect transition="in" filter="fade">
                                      <p:cBhvr>
                                        <p:cTn id="28" dur="2000"/>
                                        <p:tgtEl>
                                          <p:spTgt spid="5">
                                            <p:graphicEl>
                                              <a:dgm id="{68094C5D-28B5-48F5-B82F-3BD4BBA682BC}"/>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graphicEl>
                                              <a:dgm id="{CC01541E-6504-493E-9FDD-35A9B6BF900C}"/>
                                            </p:graphicEl>
                                          </p:spTgt>
                                        </p:tgtEl>
                                        <p:attrNameLst>
                                          <p:attrName>style.visibility</p:attrName>
                                        </p:attrNameLst>
                                      </p:cBhvr>
                                      <p:to>
                                        <p:strVal val="visible"/>
                                      </p:to>
                                    </p:set>
                                    <p:animEffect transition="in" filter="fade">
                                      <p:cBhvr>
                                        <p:cTn id="31" dur="2000"/>
                                        <p:tgtEl>
                                          <p:spTgt spid="5">
                                            <p:graphicEl>
                                              <a:dgm id="{CC01541E-6504-493E-9FDD-35A9B6BF900C}"/>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graphicEl>
                                              <a:dgm id="{B4B3574B-E0A4-493A-9A55-F00E2C39E470}"/>
                                            </p:graphicEl>
                                          </p:spTgt>
                                        </p:tgtEl>
                                        <p:attrNameLst>
                                          <p:attrName>style.visibility</p:attrName>
                                        </p:attrNameLst>
                                      </p:cBhvr>
                                      <p:to>
                                        <p:strVal val="visible"/>
                                      </p:to>
                                    </p:set>
                                    <p:animEffect transition="in" filter="fade">
                                      <p:cBhvr>
                                        <p:cTn id="36" dur="2000"/>
                                        <p:tgtEl>
                                          <p:spTgt spid="5">
                                            <p:graphicEl>
                                              <a:dgm id="{B4B3574B-E0A4-493A-9A55-F00E2C39E470}"/>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graphicEl>
                                              <a:dgm id="{DB5D850C-4050-4A3B-AD85-FA04D046DFAC}"/>
                                            </p:graphicEl>
                                          </p:spTgt>
                                        </p:tgtEl>
                                        <p:attrNameLst>
                                          <p:attrName>style.visibility</p:attrName>
                                        </p:attrNameLst>
                                      </p:cBhvr>
                                      <p:to>
                                        <p:strVal val="visible"/>
                                      </p:to>
                                    </p:set>
                                    <p:animEffect transition="in" filter="fade">
                                      <p:cBhvr>
                                        <p:cTn id="39" dur="2000"/>
                                        <p:tgtEl>
                                          <p:spTgt spid="5">
                                            <p:graphicEl>
                                              <a:dgm id="{DB5D850C-4050-4A3B-AD85-FA04D046DFAC}"/>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
                                            <p:graphicEl>
                                              <a:dgm id="{B5BC94C3-6B9B-429F-82BC-81EB9C78DBFB}"/>
                                            </p:graphicEl>
                                          </p:spTgt>
                                        </p:tgtEl>
                                        <p:attrNameLst>
                                          <p:attrName>style.visibility</p:attrName>
                                        </p:attrNameLst>
                                      </p:cBhvr>
                                      <p:to>
                                        <p:strVal val="visible"/>
                                      </p:to>
                                    </p:set>
                                    <p:animEffect transition="in" filter="fade">
                                      <p:cBhvr>
                                        <p:cTn id="44" dur="2000"/>
                                        <p:tgtEl>
                                          <p:spTgt spid="5">
                                            <p:graphicEl>
                                              <a:dgm id="{B5BC94C3-6B9B-429F-82BC-81EB9C78DBFB}"/>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
                                            <p:graphicEl>
                                              <a:dgm id="{1E49E3C4-5417-4B8E-8F1C-9CD1545F1128}"/>
                                            </p:graphicEl>
                                          </p:spTgt>
                                        </p:tgtEl>
                                        <p:attrNameLst>
                                          <p:attrName>style.visibility</p:attrName>
                                        </p:attrNameLst>
                                      </p:cBhvr>
                                      <p:to>
                                        <p:strVal val="visible"/>
                                      </p:to>
                                    </p:set>
                                    <p:animEffect transition="in" filter="fade">
                                      <p:cBhvr>
                                        <p:cTn id="47" dur="2000"/>
                                        <p:tgtEl>
                                          <p:spTgt spid="5">
                                            <p:graphicEl>
                                              <a:dgm id="{1E49E3C4-5417-4B8E-8F1C-9CD1545F1128}"/>
                                            </p:graphic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
                                            <p:graphicEl>
                                              <a:dgm id="{31FDBC48-E088-4A08-A766-07F97934818A}"/>
                                            </p:graphicEl>
                                          </p:spTgt>
                                        </p:tgtEl>
                                        <p:attrNameLst>
                                          <p:attrName>style.visibility</p:attrName>
                                        </p:attrNameLst>
                                      </p:cBhvr>
                                      <p:to>
                                        <p:strVal val="visible"/>
                                      </p:to>
                                    </p:set>
                                    <p:animEffect transition="in" filter="fade">
                                      <p:cBhvr>
                                        <p:cTn id="50" dur="2000"/>
                                        <p:tgtEl>
                                          <p:spTgt spid="5">
                                            <p:graphicEl>
                                              <a:dgm id="{31FDBC48-E088-4A08-A766-07F97934818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a working Bibliography </a:t>
            </a:r>
            <a:endParaRPr lang="en-US" dirty="0"/>
          </a:p>
        </p:txBody>
      </p:sp>
      <p:graphicFrame>
        <p:nvGraphicFramePr>
          <p:cNvPr id="4" name="Content Placeholder 3"/>
          <p:cNvGraphicFramePr>
            <a:graphicFrameLocks noGrp="1"/>
          </p:cNvGraphicFramePr>
          <p:nvPr>
            <p:ph idx="1"/>
          </p:nvPr>
        </p:nvGraphicFramePr>
        <p:xfrm>
          <a:off x="228600" y="2362199"/>
          <a:ext cx="8686800" cy="4495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410E009A-8038-4BD4-AFCF-0725936BEF3C}"/>
                                            </p:graphicEl>
                                          </p:spTgt>
                                        </p:tgtEl>
                                        <p:attrNameLst>
                                          <p:attrName>style.visibility</p:attrName>
                                        </p:attrNameLst>
                                      </p:cBhvr>
                                      <p:to>
                                        <p:strVal val="visible"/>
                                      </p:to>
                                    </p:set>
                                    <p:animEffect transition="in" filter="wipe(down)">
                                      <p:cBhvr>
                                        <p:cTn id="7" dur="500"/>
                                        <p:tgtEl>
                                          <p:spTgt spid="4">
                                            <p:graphicEl>
                                              <a:dgm id="{410E009A-8038-4BD4-AFCF-0725936BEF3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B77A085A-D454-4A7E-A5BA-DCD0DB9852E6}"/>
                                            </p:graphicEl>
                                          </p:spTgt>
                                        </p:tgtEl>
                                        <p:attrNameLst>
                                          <p:attrName>style.visibility</p:attrName>
                                        </p:attrNameLst>
                                      </p:cBhvr>
                                      <p:to>
                                        <p:strVal val="visible"/>
                                      </p:to>
                                    </p:set>
                                    <p:animEffect transition="in" filter="wipe(down)">
                                      <p:cBhvr>
                                        <p:cTn id="12" dur="500"/>
                                        <p:tgtEl>
                                          <p:spTgt spid="4">
                                            <p:graphicEl>
                                              <a:dgm id="{B77A085A-D454-4A7E-A5BA-DCD0DB9852E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7848600" cy="5078313"/>
          </a:xfrm>
          <a:prstGeom prst="rect">
            <a:avLst/>
          </a:prstGeom>
        </p:spPr>
        <p:txBody>
          <a:bodyPr wrap="square">
            <a:spAutoFit/>
          </a:bodyPr>
          <a:lstStyle/>
          <a:p>
            <a:pPr algn="ctr"/>
            <a:r>
              <a:rPr lang="en-US" b="1" dirty="0"/>
              <a:t>RUNNING </a:t>
            </a:r>
            <a:r>
              <a:rPr lang="en-US" b="1" dirty="0" smtClean="0"/>
              <a:t> or  WORKING  BIBLIOGRAPHY</a:t>
            </a:r>
          </a:p>
          <a:p>
            <a:endParaRPr lang="en-US" b="1" dirty="0"/>
          </a:p>
          <a:p>
            <a:endParaRPr lang="en-US" dirty="0"/>
          </a:p>
          <a:p>
            <a:pPr marL="342900" indent="-342900">
              <a:buAutoNum type="arabicPeriod"/>
            </a:pPr>
            <a:r>
              <a:rPr lang="en-US" dirty="0" smtClean="0"/>
              <a:t>COPY </a:t>
            </a:r>
            <a:r>
              <a:rPr lang="en-US" dirty="0"/>
              <a:t>THE WEB SITE</a:t>
            </a:r>
            <a:r>
              <a:rPr lang="en-US" dirty="0" smtClean="0"/>
              <a:t>:</a:t>
            </a:r>
          </a:p>
          <a:p>
            <a:endParaRPr lang="en-US" dirty="0"/>
          </a:p>
          <a:p>
            <a:r>
              <a:rPr lang="en-US" u="sng" dirty="0">
                <a:hlinkClick r:id="rId2"/>
              </a:rPr>
              <a:t>http://</a:t>
            </a:r>
            <a:r>
              <a:rPr lang="en-US" u="sng" dirty="0" smtClean="0">
                <a:hlinkClick r:id="rId2"/>
              </a:rPr>
              <a:t>search.ebscohost.com/login.aspx?direct=true&amp;db=pwh&amp;AN=Q4KHSON2013060624484432&amp;site=pov-live</a:t>
            </a:r>
            <a:endParaRPr lang="en-US" u="sng" dirty="0" smtClean="0"/>
          </a:p>
          <a:p>
            <a:endParaRPr lang="en-US" dirty="0"/>
          </a:p>
          <a:p>
            <a:r>
              <a:rPr lang="en-US" dirty="0"/>
              <a:t>2. ENTER THE CITATION</a:t>
            </a:r>
            <a:r>
              <a:rPr lang="en-US" dirty="0" smtClean="0"/>
              <a:t>:</a:t>
            </a:r>
          </a:p>
          <a:p>
            <a:endParaRPr lang="en-US" dirty="0"/>
          </a:p>
          <a:p>
            <a:r>
              <a:rPr lang="en-US" dirty="0"/>
              <a:t>The Canadian, Press. "Group urges legal prostitution." Hamilton Spectator, The (ON) 06 June 2013:</a:t>
            </a:r>
          </a:p>
          <a:p>
            <a:r>
              <a:rPr lang="en-US" dirty="0"/>
              <a:t>	 Points of View Reference Center. Web. 27 Jan. 2014</a:t>
            </a:r>
            <a:r>
              <a:rPr lang="en-US" dirty="0" smtClean="0"/>
              <a:t>.</a:t>
            </a:r>
          </a:p>
          <a:p>
            <a:endParaRPr lang="en-US" dirty="0"/>
          </a:p>
          <a:p>
            <a:r>
              <a:rPr lang="en-US" dirty="0"/>
              <a:t>3. COPY AND PASTE QUOTES</a:t>
            </a:r>
            <a:r>
              <a:rPr lang="en-US" dirty="0" smtClean="0"/>
              <a:t>:</a:t>
            </a:r>
          </a:p>
          <a:p>
            <a:endParaRPr lang="en-US" dirty="0"/>
          </a:p>
          <a:p>
            <a:r>
              <a:rPr lang="en-US" dirty="0"/>
              <a:t> “</a:t>
            </a:r>
            <a:r>
              <a:rPr lang="en-US" b="1" dirty="0"/>
              <a:t>Prostitution</a:t>
            </a:r>
            <a:r>
              <a:rPr lang="en-US" dirty="0"/>
              <a:t> itself is not illegal in Canada, though many of the key activities are banned under the three sections of the Criminal Code. (</a:t>
            </a:r>
            <a:r>
              <a:rPr lang="en-US"/>
              <a:t>1</a:t>
            </a:r>
            <a:r>
              <a:rPr lang="en-US" smtClean="0"/>
              <a:t>)”</a:t>
            </a:r>
            <a:endParaRPr lang="en-US" dirty="0"/>
          </a:p>
        </p:txBody>
      </p:sp>
    </p:spTree>
    <p:extLst>
      <p:ext uri="{BB962C8B-B14F-4D97-AF65-F5344CB8AC3E}">
        <p14:creationId xmlns:p14="http://schemas.microsoft.com/office/powerpoint/2010/main" val="293220910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320</TotalTime>
  <Words>260</Words>
  <Application>Microsoft Office PowerPoint</Application>
  <PresentationFormat>On-screen Show (4:3)</PresentationFormat>
  <Paragraphs>42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Trek</vt:lpstr>
      <vt:lpstr>Sources</vt:lpstr>
      <vt:lpstr>Sources</vt:lpstr>
      <vt:lpstr>Journalists Questions </vt:lpstr>
      <vt:lpstr>Develop a working Bibliography </vt:lpstr>
      <vt:lpstr>PowerPoint Presentation</vt:lpstr>
    </vt:vector>
  </TitlesOfParts>
  <Company>RRISD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e133237</dc:creator>
  <cp:lastModifiedBy>e133334</cp:lastModifiedBy>
  <cp:revision>23</cp:revision>
  <dcterms:created xsi:type="dcterms:W3CDTF">2014-01-22T16:22:49Z</dcterms:created>
  <dcterms:modified xsi:type="dcterms:W3CDTF">2014-11-15T17:56:15Z</dcterms:modified>
</cp:coreProperties>
</file>